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85" r:id="rId3"/>
    <p:sldId id="284" r:id="rId4"/>
    <p:sldId id="257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7" r:id="rId35"/>
    <p:sldId id="318" r:id="rId36"/>
    <p:sldId id="319" r:id="rId37"/>
    <p:sldId id="321" r:id="rId38"/>
    <p:sldId id="322" r:id="rId39"/>
    <p:sldId id="324" r:id="rId40"/>
    <p:sldId id="323" r:id="rId41"/>
    <p:sldId id="325" r:id="rId4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21" autoAdjust="0"/>
    <p:restoredTop sz="83481" autoAdjust="0"/>
  </p:normalViewPr>
  <p:slideViewPr>
    <p:cSldViewPr>
      <p:cViewPr varScale="1">
        <p:scale>
          <a:sx n="74" d="100"/>
          <a:sy n="74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86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4059AF-4329-43C3-9FA1-F300F3B7C028}" type="doc">
      <dgm:prSet loTypeId="urn:microsoft.com/office/officeart/2011/layout/CircleProcess" loCatId="process" qsTypeId="urn:microsoft.com/office/officeart/2005/8/quickstyle/3d1" qsCatId="3D" csTypeId="urn:microsoft.com/office/officeart/2005/8/colors/accent5_5" csCatId="accent5" phldr="1"/>
      <dgm:spPr/>
      <dgm:t>
        <a:bodyPr/>
        <a:lstStyle/>
        <a:p>
          <a:pPr rtl="1"/>
          <a:endParaRPr lang="he-IL"/>
        </a:p>
      </dgm:t>
    </dgm:pt>
    <dgm:pt modelId="{4EF7FB36-3536-4FB6-B658-D4DA0383B73F}">
      <dgm:prSet phldrT="[Text]"/>
      <dgm:spPr/>
      <dgm:t>
        <a:bodyPr/>
        <a:lstStyle/>
        <a:p>
          <a:pPr rtl="0"/>
          <a:r>
            <a:rPr lang="en-GB" dirty="0" smtClean="0"/>
            <a:t>Noach</a:t>
          </a:r>
          <a:endParaRPr lang="he-IL" dirty="0"/>
        </a:p>
      </dgm:t>
    </dgm:pt>
    <dgm:pt modelId="{AB93AE76-C906-4E28-A457-A538B4F0088E}" type="parTrans" cxnId="{578A6FD5-DB2C-403C-8D96-72E4348E38B3}">
      <dgm:prSet/>
      <dgm:spPr/>
      <dgm:t>
        <a:bodyPr/>
        <a:lstStyle/>
        <a:p>
          <a:pPr rtl="1"/>
          <a:endParaRPr lang="he-IL"/>
        </a:p>
      </dgm:t>
    </dgm:pt>
    <dgm:pt modelId="{DF1D9115-597D-48C5-81CD-39FA1E57A727}" type="sibTrans" cxnId="{578A6FD5-DB2C-403C-8D96-72E4348E38B3}">
      <dgm:prSet/>
      <dgm:spPr/>
      <dgm:t>
        <a:bodyPr/>
        <a:lstStyle/>
        <a:p>
          <a:pPr rtl="1"/>
          <a:endParaRPr lang="he-IL"/>
        </a:p>
      </dgm:t>
    </dgm:pt>
    <dgm:pt modelId="{6A545AC0-B355-48F5-AE97-C20DADC75A86}">
      <dgm:prSet phldrT="[Text]"/>
      <dgm:spPr/>
      <dgm:t>
        <a:bodyPr/>
        <a:lstStyle/>
        <a:p>
          <a:pPr rtl="1"/>
          <a:r>
            <a:rPr lang="he-IL" dirty="0" smtClean="0"/>
            <a:t>צדיק ותמים</a:t>
          </a:r>
          <a:endParaRPr lang="he-IL" dirty="0"/>
        </a:p>
      </dgm:t>
    </dgm:pt>
    <dgm:pt modelId="{75A525BD-2E38-427A-9580-8E10D4EEE01B}" type="parTrans" cxnId="{8283D2D0-F993-4CEA-91E4-E59937C6F7A1}">
      <dgm:prSet/>
      <dgm:spPr/>
      <dgm:t>
        <a:bodyPr/>
        <a:lstStyle/>
        <a:p>
          <a:pPr rtl="1"/>
          <a:endParaRPr lang="he-IL"/>
        </a:p>
      </dgm:t>
    </dgm:pt>
    <dgm:pt modelId="{361FE557-AF87-486E-9520-B9B8CA81E98F}" type="sibTrans" cxnId="{8283D2D0-F993-4CEA-91E4-E59937C6F7A1}">
      <dgm:prSet/>
      <dgm:spPr/>
      <dgm:t>
        <a:bodyPr/>
        <a:lstStyle/>
        <a:p>
          <a:pPr rtl="1"/>
          <a:endParaRPr lang="he-IL"/>
        </a:p>
      </dgm:t>
    </dgm:pt>
    <dgm:pt modelId="{7E40C388-9695-404F-9FB1-5F28FC4DF299}">
      <dgm:prSet phldrT="[Text]"/>
      <dgm:spPr/>
      <dgm:t>
        <a:bodyPr/>
        <a:lstStyle/>
        <a:p>
          <a:pPr rtl="1"/>
          <a:r>
            <a:rPr lang="en-GB" dirty="0" smtClean="0"/>
            <a:t>Recreation</a:t>
          </a:r>
          <a:endParaRPr lang="he-IL" dirty="0"/>
        </a:p>
      </dgm:t>
    </dgm:pt>
    <dgm:pt modelId="{BF8859F4-10EE-4560-9559-5C40A47AF66F}" type="parTrans" cxnId="{FD3716B6-B4E6-4836-94AC-CBCD6F1E045C}">
      <dgm:prSet/>
      <dgm:spPr/>
      <dgm:t>
        <a:bodyPr/>
        <a:lstStyle/>
        <a:p>
          <a:pPr rtl="1"/>
          <a:endParaRPr lang="he-IL"/>
        </a:p>
      </dgm:t>
    </dgm:pt>
    <dgm:pt modelId="{EEDE52E4-CDFC-4020-92A8-3A08F53720AA}" type="sibTrans" cxnId="{FD3716B6-B4E6-4836-94AC-CBCD6F1E045C}">
      <dgm:prSet/>
      <dgm:spPr/>
      <dgm:t>
        <a:bodyPr/>
        <a:lstStyle/>
        <a:p>
          <a:pPr rtl="1"/>
          <a:endParaRPr lang="he-IL"/>
        </a:p>
      </dgm:t>
    </dgm:pt>
    <dgm:pt modelId="{40058F10-5321-48C8-BBCE-A4666EEA5086}" type="pres">
      <dgm:prSet presAssocID="{EC4059AF-4329-43C3-9FA1-F300F3B7C028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50EB05A6-FB02-4F44-8746-EB2E85972636}" type="pres">
      <dgm:prSet presAssocID="{7E40C388-9695-404F-9FB1-5F28FC4DF299}" presName="Accent3" presStyleCnt="0"/>
      <dgm:spPr/>
    </dgm:pt>
    <dgm:pt modelId="{091D1D1A-EB85-4E2F-AE72-0C5A6B500226}" type="pres">
      <dgm:prSet presAssocID="{7E40C388-9695-404F-9FB1-5F28FC4DF299}" presName="Accent" presStyleLbl="node1" presStyleIdx="0" presStyleCnt="3"/>
      <dgm:spPr/>
    </dgm:pt>
    <dgm:pt modelId="{A7E2FE33-B028-411D-B60B-8DE3C3A6C5EB}" type="pres">
      <dgm:prSet presAssocID="{7E40C388-9695-404F-9FB1-5F28FC4DF299}" presName="ParentBackground3" presStyleCnt="0"/>
      <dgm:spPr/>
    </dgm:pt>
    <dgm:pt modelId="{2154044F-AAFF-4C0F-8BB8-2D309BD973F0}" type="pres">
      <dgm:prSet presAssocID="{7E40C388-9695-404F-9FB1-5F28FC4DF299}" presName="ParentBackground" presStyleLbl="fgAcc1" presStyleIdx="0" presStyleCnt="3"/>
      <dgm:spPr/>
      <dgm:t>
        <a:bodyPr/>
        <a:lstStyle/>
        <a:p>
          <a:pPr rtl="1"/>
          <a:endParaRPr lang="he-IL"/>
        </a:p>
      </dgm:t>
    </dgm:pt>
    <dgm:pt modelId="{4733DC55-5ED5-4628-BA36-081BE7CBC237}" type="pres">
      <dgm:prSet presAssocID="{7E40C388-9695-404F-9FB1-5F28FC4DF299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2F35575-A28B-475D-A7A8-8B143092BF25}" type="pres">
      <dgm:prSet presAssocID="{6A545AC0-B355-48F5-AE97-C20DADC75A86}" presName="Accent2" presStyleCnt="0"/>
      <dgm:spPr/>
    </dgm:pt>
    <dgm:pt modelId="{6E522A21-0789-47D0-A283-4F126F7A9EFB}" type="pres">
      <dgm:prSet presAssocID="{6A545AC0-B355-48F5-AE97-C20DADC75A86}" presName="Accent" presStyleLbl="node1" presStyleIdx="1" presStyleCnt="3"/>
      <dgm:spPr/>
    </dgm:pt>
    <dgm:pt modelId="{02913FB9-3CE9-455C-973C-94CFB8202F8F}" type="pres">
      <dgm:prSet presAssocID="{6A545AC0-B355-48F5-AE97-C20DADC75A86}" presName="ParentBackground2" presStyleCnt="0"/>
      <dgm:spPr/>
    </dgm:pt>
    <dgm:pt modelId="{4745A2B8-B4B5-4B5A-BAEE-0255F0365187}" type="pres">
      <dgm:prSet presAssocID="{6A545AC0-B355-48F5-AE97-C20DADC75A86}" presName="ParentBackground" presStyleLbl="fgAcc1" presStyleIdx="1" presStyleCnt="3"/>
      <dgm:spPr/>
      <dgm:t>
        <a:bodyPr/>
        <a:lstStyle/>
        <a:p>
          <a:pPr rtl="1"/>
          <a:endParaRPr lang="he-IL"/>
        </a:p>
      </dgm:t>
    </dgm:pt>
    <dgm:pt modelId="{3019AA3D-C71C-4D8B-9D64-9746CB525D79}" type="pres">
      <dgm:prSet presAssocID="{6A545AC0-B355-48F5-AE97-C20DADC75A8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C0620C2-AAEB-4395-826A-217EA64747B7}" type="pres">
      <dgm:prSet presAssocID="{4EF7FB36-3536-4FB6-B658-D4DA0383B73F}" presName="Accent1" presStyleCnt="0"/>
      <dgm:spPr/>
    </dgm:pt>
    <dgm:pt modelId="{08F0E125-C7C9-4D1A-92B2-11EA6074708E}" type="pres">
      <dgm:prSet presAssocID="{4EF7FB36-3536-4FB6-B658-D4DA0383B73F}" presName="Accent" presStyleLbl="node1" presStyleIdx="2" presStyleCnt="3"/>
      <dgm:spPr/>
    </dgm:pt>
    <dgm:pt modelId="{A0A1239A-A41E-49CC-BED8-8814218CC601}" type="pres">
      <dgm:prSet presAssocID="{4EF7FB36-3536-4FB6-B658-D4DA0383B73F}" presName="ParentBackground1" presStyleCnt="0"/>
      <dgm:spPr/>
    </dgm:pt>
    <dgm:pt modelId="{3A0E7DBC-0C66-4F79-B329-91AD8E691686}" type="pres">
      <dgm:prSet presAssocID="{4EF7FB36-3536-4FB6-B658-D4DA0383B73F}" presName="ParentBackground" presStyleLbl="fgAcc1" presStyleIdx="2" presStyleCnt="3"/>
      <dgm:spPr/>
      <dgm:t>
        <a:bodyPr/>
        <a:lstStyle/>
        <a:p>
          <a:pPr rtl="1"/>
          <a:endParaRPr lang="he-IL"/>
        </a:p>
      </dgm:t>
    </dgm:pt>
    <dgm:pt modelId="{C5F34FB3-14E4-4D05-8A1B-9F59BDDDFCC5}" type="pres">
      <dgm:prSet presAssocID="{4EF7FB36-3536-4FB6-B658-D4DA0383B73F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D4CEA33-6A55-4B87-AA86-7C46334E978D}" type="presOf" srcId="{6A545AC0-B355-48F5-AE97-C20DADC75A86}" destId="{3019AA3D-C71C-4D8B-9D64-9746CB525D79}" srcOrd="1" destOrd="0" presId="urn:microsoft.com/office/officeart/2011/layout/CircleProcess"/>
    <dgm:cxn modelId="{8283D2D0-F993-4CEA-91E4-E59937C6F7A1}" srcId="{EC4059AF-4329-43C3-9FA1-F300F3B7C028}" destId="{6A545AC0-B355-48F5-AE97-C20DADC75A86}" srcOrd="1" destOrd="0" parTransId="{75A525BD-2E38-427A-9580-8E10D4EEE01B}" sibTransId="{361FE557-AF87-486E-9520-B9B8CA81E98F}"/>
    <dgm:cxn modelId="{2569A603-9A03-4A29-8C9E-01AFDD505A67}" type="presOf" srcId="{7E40C388-9695-404F-9FB1-5F28FC4DF299}" destId="{2154044F-AAFF-4C0F-8BB8-2D309BD973F0}" srcOrd="0" destOrd="0" presId="urn:microsoft.com/office/officeart/2011/layout/CircleProcess"/>
    <dgm:cxn modelId="{FD3716B6-B4E6-4836-94AC-CBCD6F1E045C}" srcId="{EC4059AF-4329-43C3-9FA1-F300F3B7C028}" destId="{7E40C388-9695-404F-9FB1-5F28FC4DF299}" srcOrd="2" destOrd="0" parTransId="{BF8859F4-10EE-4560-9559-5C40A47AF66F}" sibTransId="{EEDE52E4-CDFC-4020-92A8-3A08F53720AA}"/>
    <dgm:cxn modelId="{7C4625C8-2A42-4652-9916-F412983AB59C}" type="presOf" srcId="{4EF7FB36-3536-4FB6-B658-D4DA0383B73F}" destId="{3A0E7DBC-0C66-4F79-B329-91AD8E691686}" srcOrd="0" destOrd="0" presId="urn:microsoft.com/office/officeart/2011/layout/CircleProcess"/>
    <dgm:cxn modelId="{578A6FD5-DB2C-403C-8D96-72E4348E38B3}" srcId="{EC4059AF-4329-43C3-9FA1-F300F3B7C028}" destId="{4EF7FB36-3536-4FB6-B658-D4DA0383B73F}" srcOrd="0" destOrd="0" parTransId="{AB93AE76-C906-4E28-A457-A538B4F0088E}" sibTransId="{DF1D9115-597D-48C5-81CD-39FA1E57A727}"/>
    <dgm:cxn modelId="{AB130373-DD7C-4D1D-854D-10575305B2A8}" type="presOf" srcId="{4EF7FB36-3536-4FB6-B658-D4DA0383B73F}" destId="{C5F34FB3-14E4-4D05-8A1B-9F59BDDDFCC5}" srcOrd="1" destOrd="0" presId="urn:microsoft.com/office/officeart/2011/layout/CircleProcess"/>
    <dgm:cxn modelId="{47B73132-6A2A-4E6C-B267-CBC7AC1920FD}" type="presOf" srcId="{EC4059AF-4329-43C3-9FA1-F300F3B7C028}" destId="{40058F10-5321-48C8-BBCE-A4666EEA5086}" srcOrd="0" destOrd="0" presId="urn:microsoft.com/office/officeart/2011/layout/CircleProcess"/>
    <dgm:cxn modelId="{3B5FA6F3-2478-40BB-B412-A87ECCCA2202}" type="presOf" srcId="{6A545AC0-B355-48F5-AE97-C20DADC75A86}" destId="{4745A2B8-B4B5-4B5A-BAEE-0255F0365187}" srcOrd="0" destOrd="0" presId="urn:microsoft.com/office/officeart/2011/layout/CircleProcess"/>
    <dgm:cxn modelId="{8AF15BEA-814E-44A2-ABDE-2AD69D9EB881}" type="presOf" srcId="{7E40C388-9695-404F-9FB1-5F28FC4DF299}" destId="{4733DC55-5ED5-4628-BA36-081BE7CBC237}" srcOrd="1" destOrd="0" presId="urn:microsoft.com/office/officeart/2011/layout/CircleProcess"/>
    <dgm:cxn modelId="{3B8BCC74-1862-4B34-AE77-073405A9F2D7}" type="presParOf" srcId="{40058F10-5321-48C8-BBCE-A4666EEA5086}" destId="{50EB05A6-FB02-4F44-8746-EB2E85972636}" srcOrd="0" destOrd="0" presId="urn:microsoft.com/office/officeart/2011/layout/CircleProcess"/>
    <dgm:cxn modelId="{58E7889D-244E-4654-B281-2692966FCC7C}" type="presParOf" srcId="{50EB05A6-FB02-4F44-8746-EB2E85972636}" destId="{091D1D1A-EB85-4E2F-AE72-0C5A6B500226}" srcOrd="0" destOrd="0" presId="urn:microsoft.com/office/officeart/2011/layout/CircleProcess"/>
    <dgm:cxn modelId="{3F769B4F-0D84-454D-8207-ED2E5BF78603}" type="presParOf" srcId="{40058F10-5321-48C8-BBCE-A4666EEA5086}" destId="{A7E2FE33-B028-411D-B60B-8DE3C3A6C5EB}" srcOrd="1" destOrd="0" presId="urn:microsoft.com/office/officeart/2011/layout/CircleProcess"/>
    <dgm:cxn modelId="{0D86174E-55E5-4987-8DB6-8426D36E02D2}" type="presParOf" srcId="{A7E2FE33-B028-411D-B60B-8DE3C3A6C5EB}" destId="{2154044F-AAFF-4C0F-8BB8-2D309BD973F0}" srcOrd="0" destOrd="0" presId="urn:microsoft.com/office/officeart/2011/layout/CircleProcess"/>
    <dgm:cxn modelId="{F3344B0F-A96F-437B-BC45-5A1452FF0431}" type="presParOf" srcId="{40058F10-5321-48C8-BBCE-A4666EEA5086}" destId="{4733DC55-5ED5-4628-BA36-081BE7CBC237}" srcOrd="2" destOrd="0" presId="urn:microsoft.com/office/officeart/2011/layout/CircleProcess"/>
    <dgm:cxn modelId="{67095DF0-8912-4AC2-9F0E-338ED76C3D94}" type="presParOf" srcId="{40058F10-5321-48C8-BBCE-A4666EEA5086}" destId="{82F35575-A28B-475D-A7A8-8B143092BF25}" srcOrd="3" destOrd="0" presId="urn:microsoft.com/office/officeart/2011/layout/CircleProcess"/>
    <dgm:cxn modelId="{172D8771-30B0-469C-A384-B508CAEA9FDF}" type="presParOf" srcId="{82F35575-A28B-475D-A7A8-8B143092BF25}" destId="{6E522A21-0789-47D0-A283-4F126F7A9EFB}" srcOrd="0" destOrd="0" presId="urn:microsoft.com/office/officeart/2011/layout/CircleProcess"/>
    <dgm:cxn modelId="{1BE19A88-B183-4E76-BCA5-1A21BC241DC6}" type="presParOf" srcId="{40058F10-5321-48C8-BBCE-A4666EEA5086}" destId="{02913FB9-3CE9-455C-973C-94CFB8202F8F}" srcOrd="4" destOrd="0" presId="urn:microsoft.com/office/officeart/2011/layout/CircleProcess"/>
    <dgm:cxn modelId="{C53913FC-A350-4D6B-A2A5-BCF426A702AA}" type="presParOf" srcId="{02913FB9-3CE9-455C-973C-94CFB8202F8F}" destId="{4745A2B8-B4B5-4B5A-BAEE-0255F0365187}" srcOrd="0" destOrd="0" presId="urn:microsoft.com/office/officeart/2011/layout/CircleProcess"/>
    <dgm:cxn modelId="{3CEEC751-8708-4081-952E-E0EEBC5E51CE}" type="presParOf" srcId="{40058F10-5321-48C8-BBCE-A4666EEA5086}" destId="{3019AA3D-C71C-4D8B-9D64-9746CB525D79}" srcOrd="5" destOrd="0" presId="urn:microsoft.com/office/officeart/2011/layout/CircleProcess"/>
    <dgm:cxn modelId="{C641B780-1C4B-489C-950B-1BBBB9EACA98}" type="presParOf" srcId="{40058F10-5321-48C8-BBCE-A4666EEA5086}" destId="{2C0620C2-AAEB-4395-826A-217EA64747B7}" srcOrd="6" destOrd="0" presId="urn:microsoft.com/office/officeart/2011/layout/CircleProcess"/>
    <dgm:cxn modelId="{E7DE1A41-005A-4EAA-ADF7-C6F55670FF00}" type="presParOf" srcId="{2C0620C2-AAEB-4395-826A-217EA64747B7}" destId="{08F0E125-C7C9-4D1A-92B2-11EA6074708E}" srcOrd="0" destOrd="0" presId="urn:microsoft.com/office/officeart/2011/layout/CircleProcess"/>
    <dgm:cxn modelId="{8F02B22E-31A0-45C6-B4C7-64473434D6B6}" type="presParOf" srcId="{40058F10-5321-48C8-BBCE-A4666EEA5086}" destId="{A0A1239A-A41E-49CC-BED8-8814218CC601}" srcOrd="7" destOrd="0" presId="urn:microsoft.com/office/officeart/2011/layout/CircleProcess"/>
    <dgm:cxn modelId="{3A539BF4-1BDD-457C-A911-AB2738119220}" type="presParOf" srcId="{A0A1239A-A41E-49CC-BED8-8814218CC601}" destId="{3A0E7DBC-0C66-4F79-B329-91AD8E691686}" srcOrd="0" destOrd="0" presId="urn:microsoft.com/office/officeart/2011/layout/CircleProcess"/>
    <dgm:cxn modelId="{266291E6-68C7-468C-80D2-3CD11C2E23B5}" type="presParOf" srcId="{40058F10-5321-48C8-BBCE-A4666EEA5086}" destId="{C5F34FB3-14E4-4D05-8A1B-9F59BDDDFCC5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3D34A7-E25E-40B0-B7DD-DDB4AFF434AC}" type="doc">
      <dgm:prSet loTypeId="urn:microsoft.com/office/officeart/2011/layout/CircleProcess" loCatId="process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pPr rtl="1"/>
          <a:endParaRPr lang="he-IL"/>
        </a:p>
      </dgm:t>
    </dgm:pt>
    <dgm:pt modelId="{FB836AB0-2013-4CAA-8132-2E9098577BA5}">
      <dgm:prSet phldrT="[Text]"/>
      <dgm:spPr/>
      <dgm:t>
        <a:bodyPr/>
        <a:lstStyle/>
        <a:p>
          <a:pPr rtl="0"/>
          <a:r>
            <a:rPr lang="en-GB" dirty="0" smtClean="0"/>
            <a:t>Avraham</a:t>
          </a:r>
          <a:endParaRPr lang="he-IL" dirty="0"/>
        </a:p>
      </dgm:t>
    </dgm:pt>
    <dgm:pt modelId="{9656C41E-5D4F-404B-B464-7C43A9AB7314}" type="parTrans" cxnId="{FAE4F270-C5C9-4A23-86DD-220FD7D3BCED}">
      <dgm:prSet/>
      <dgm:spPr/>
      <dgm:t>
        <a:bodyPr/>
        <a:lstStyle/>
        <a:p>
          <a:pPr rtl="1"/>
          <a:endParaRPr lang="he-IL"/>
        </a:p>
      </dgm:t>
    </dgm:pt>
    <dgm:pt modelId="{CA04D852-1B4A-441F-B2A5-09B1E924DC75}" type="sibTrans" cxnId="{FAE4F270-C5C9-4A23-86DD-220FD7D3BCED}">
      <dgm:prSet/>
      <dgm:spPr/>
      <dgm:t>
        <a:bodyPr/>
        <a:lstStyle/>
        <a:p>
          <a:pPr rtl="1"/>
          <a:endParaRPr lang="he-IL"/>
        </a:p>
      </dgm:t>
    </dgm:pt>
    <dgm:pt modelId="{5E66D73B-0421-49CD-8EEC-0AF6283E2529}">
      <dgm:prSet phldrT="[Text]"/>
      <dgm:spPr/>
      <dgm:t>
        <a:bodyPr/>
        <a:lstStyle/>
        <a:p>
          <a:pPr rtl="1"/>
          <a:r>
            <a:rPr lang="en-GB" dirty="0" smtClean="0"/>
            <a:t>Start a family</a:t>
          </a:r>
          <a:endParaRPr lang="he-IL" dirty="0"/>
        </a:p>
      </dgm:t>
    </dgm:pt>
    <dgm:pt modelId="{3A1A878E-8514-48F7-A17A-365646AF08DB}" type="parTrans" cxnId="{52B42CC5-73D3-4A10-9BBB-27F411ECDA1C}">
      <dgm:prSet/>
      <dgm:spPr/>
      <dgm:t>
        <a:bodyPr/>
        <a:lstStyle/>
        <a:p>
          <a:pPr rtl="1"/>
          <a:endParaRPr lang="he-IL"/>
        </a:p>
      </dgm:t>
    </dgm:pt>
    <dgm:pt modelId="{C354D2D1-1FA0-4707-9B19-85432B8C0A31}" type="sibTrans" cxnId="{52B42CC5-73D3-4A10-9BBB-27F411ECDA1C}">
      <dgm:prSet/>
      <dgm:spPr/>
      <dgm:t>
        <a:bodyPr/>
        <a:lstStyle/>
        <a:p>
          <a:pPr rtl="1"/>
          <a:endParaRPr lang="he-IL"/>
        </a:p>
      </dgm:t>
    </dgm:pt>
    <dgm:pt modelId="{03D30DA5-CACF-42F0-BA5D-2E5AAB4A06BA}">
      <dgm:prSet phldrT="[Text]"/>
      <dgm:spPr/>
      <dgm:t>
        <a:bodyPr/>
        <a:lstStyle/>
        <a:p>
          <a:pPr rtl="1"/>
          <a:r>
            <a:rPr lang="en-GB" dirty="0" smtClean="0"/>
            <a:t>Build a Nation</a:t>
          </a:r>
          <a:endParaRPr lang="he-IL" dirty="0"/>
        </a:p>
      </dgm:t>
    </dgm:pt>
    <dgm:pt modelId="{A279BB81-9BFD-4AEF-BFB3-D71745D7DCE1}" type="parTrans" cxnId="{701BF1CB-C6B8-4072-A408-FB64D45CF1FB}">
      <dgm:prSet/>
      <dgm:spPr/>
      <dgm:t>
        <a:bodyPr/>
        <a:lstStyle/>
        <a:p>
          <a:pPr rtl="1"/>
          <a:endParaRPr lang="he-IL"/>
        </a:p>
      </dgm:t>
    </dgm:pt>
    <dgm:pt modelId="{452FD001-85AB-4DEB-819E-C0962F524524}" type="sibTrans" cxnId="{701BF1CB-C6B8-4072-A408-FB64D45CF1FB}">
      <dgm:prSet/>
      <dgm:spPr/>
      <dgm:t>
        <a:bodyPr/>
        <a:lstStyle/>
        <a:p>
          <a:pPr rtl="1"/>
          <a:endParaRPr lang="he-IL"/>
        </a:p>
      </dgm:t>
    </dgm:pt>
    <dgm:pt modelId="{85F42240-ED4F-4504-B8BF-8CC80D2BE450}" type="pres">
      <dgm:prSet presAssocID="{623D34A7-E25E-40B0-B7DD-DDB4AFF434AC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A77B17D0-CFE7-46A8-BC57-7E77D9312AE8}" type="pres">
      <dgm:prSet presAssocID="{03D30DA5-CACF-42F0-BA5D-2E5AAB4A06BA}" presName="Accent3" presStyleCnt="0"/>
      <dgm:spPr/>
    </dgm:pt>
    <dgm:pt modelId="{65C0457A-7677-4BB8-8695-7C5752AA4F51}" type="pres">
      <dgm:prSet presAssocID="{03D30DA5-CACF-42F0-BA5D-2E5AAB4A06BA}" presName="Accent" presStyleLbl="node1" presStyleIdx="0" presStyleCnt="3"/>
      <dgm:spPr/>
    </dgm:pt>
    <dgm:pt modelId="{3AF0A566-C01A-478D-9EE8-B953701F45A0}" type="pres">
      <dgm:prSet presAssocID="{03D30DA5-CACF-42F0-BA5D-2E5AAB4A06BA}" presName="ParentBackground3" presStyleCnt="0"/>
      <dgm:spPr/>
    </dgm:pt>
    <dgm:pt modelId="{84F9CA2B-DC2C-408C-85B5-FA5EA9F3E2F5}" type="pres">
      <dgm:prSet presAssocID="{03D30DA5-CACF-42F0-BA5D-2E5AAB4A06BA}" presName="ParentBackground" presStyleLbl="fgAcc1" presStyleIdx="0" presStyleCnt="3"/>
      <dgm:spPr/>
      <dgm:t>
        <a:bodyPr/>
        <a:lstStyle/>
        <a:p>
          <a:pPr rtl="1"/>
          <a:endParaRPr lang="he-IL"/>
        </a:p>
      </dgm:t>
    </dgm:pt>
    <dgm:pt modelId="{20213A9C-242B-46CA-A276-A8A4BDE71C59}" type="pres">
      <dgm:prSet presAssocID="{03D30DA5-CACF-42F0-BA5D-2E5AAB4A06BA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327276E-CB3F-4E46-891C-56FEACFD74A0}" type="pres">
      <dgm:prSet presAssocID="{5E66D73B-0421-49CD-8EEC-0AF6283E2529}" presName="Accent2" presStyleCnt="0"/>
      <dgm:spPr/>
    </dgm:pt>
    <dgm:pt modelId="{E5C3A867-101B-4DAB-ACFC-3E2B46AAB976}" type="pres">
      <dgm:prSet presAssocID="{5E66D73B-0421-49CD-8EEC-0AF6283E2529}" presName="Accent" presStyleLbl="node1" presStyleIdx="1" presStyleCnt="3"/>
      <dgm:spPr/>
    </dgm:pt>
    <dgm:pt modelId="{673257F7-9940-49D7-97E0-6D9FC09F20B6}" type="pres">
      <dgm:prSet presAssocID="{5E66D73B-0421-49CD-8EEC-0AF6283E2529}" presName="ParentBackground2" presStyleCnt="0"/>
      <dgm:spPr/>
    </dgm:pt>
    <dgm:pt modelId="{B8253498-13DF-46D0-9130-AD815C435416}" type="pres">
      <dgm:prSet presAssocID="{5E66D73B-0421-49CD-8EEC-0AF6283E2529}" presName="ParentBackground" presStyleLbl="fgAcc1" presStyleIdx="1" presStyleCnt="3"/>
      <dgm:spPr/>
      <dgm:t>
        <a:bodyPr/>
        <a:lstStyle/>
        <a:p>
          <a:pPr rtl="1"/>
          <a:endParaRPr lang="he-IL"/>
        </a:p>
      </dgm:t>
    </dgm:pt>
    <dgm:pt modelId="{CF4F0A98-B5E2-408E-8C2C-DC4F6B65CC12}" type="pres">
      <dgm:prSet presAssocID="{5E66D73B-0421-49CD-8EEC-0AF6283E2529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0B48705-A0FF-4811-B781-46E0A613C1C4}" type="pres">
      <dgm:prSet presAssocID="{FB836AB0-2013-4CAA-8132-2E9098577BA5}" presName="Accent1" presStyleCnt="0"/>
      <dgm:spPr/>
    </dgm:pt>
    <dgm:pt modelId="{781A9A0F-5A52-454C-9ED4-7AEEE13720BC}" type="pres">
      <dgm:prSet presAssocID="{FB836AB0-2013-4CAA-8132-2E9098577BA5}" presName="Accent" presStyleLbl="node1" presStyleIdx="2" presStyleCnt="3"/>
      <dgm:spPr/>
    </dgm:pt>
    <dgm:pt modelId="{6B68BFD3-E8B8-4FCC-BC8C-254AA9597AED}" type="pres">
      <dgm:prSet presAssocID="{FB836AB0-2013-4CAA-8132-2E9098577BA5}" presName="ParentBackground1" presStyleCnt="0"/>
      <dgm:spPr/>
    </dgm:pt>
    <dgm:pt modelId="{54175CC7-6BDB-42AB-946C-C7D978CFD65E}" type="pres">
      <dgm:prSet presAssocID="{FB836AB0-2013-4CAA-8132-2E9098577BA5}" presName="ParentBackground" presStyleLbl="fgAcc1" presStyleIdx="2" presStyleCnt="3"/>
      <dgm:spPr/>
      <dgm:t>
        <a:bodyPr/>
        <a:lstStyle/>
        <a:p>
          <a:pPr rtl="1"/>
          <a:endParaRPr lang="he-IL"/>
        </a:p>
      </dgm:t>
    </dgm:pt>
    <dgm:pt modelId="{3C750DD7-C8C3-4195-8CBD-DF83A50911F0}" type="pres">
      <dgm:prSet presAssocID="{FB836AB0-2013-4CAA-8132-2E9098577BA5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2B42CC5-73D3-4A10-9BBB-27F411ECDA1C}" srcId="{623D34A7-E25E-40B0-B7DD-DDB4AFF434AC}" destId="{5E66D73B-0421-49CD-8EEC-0AF6283E2529}" srcOrd="1" destOrd="0" parTransId="{3A1A878E-8514-48F7-A17A-365646AF08DB}" sibTransId="{C354D2D1-1FA0-4707-9B19-85432B8C0A31}"/>
    <dgm:cxn modelId="{FAE4F270-C5C9-4A23-86DD-220FD7D3BCED}" srcId="{623D34A7-E25E-40B0-B7DD-DDB4AFF434AC}" destId="{FB836AB0-2013-4CAA-8132-2E9098577BA5}" srcOrd="0" destOrd="0" parTransId="{9656C41E-5D4F-404B-B464-7C43A9AB7314}" sibTransId="{CA04D852-1B4A-441F-B2A5-09B1E924DC75}"/>
    <dgm:cxn modelId="{701BF1CB-C6B8-4072-A408-FB64D45CF1FB}" srcId="{623D34A7-E25E-40B0-B7DD-DDB4AFF434AC}" destId="{03D30DA5-CACF-42F0-BA5D-2E5AAB4A06BA}" srcOrd="2" destOrd="0" parTransId="{A279BB81-9BFD-4AEF-BFB3-D71745D7DCE1}" sibTransId="{452FD001-85AB-4DEB-819E-C0962F524524}"/>
    <dgm:cxn modelId="{B1B9C80E-A31A-4FB7-9C9B-3A3E9EEDC1AA}" type="presOf" srcId="{5E66D73B-0421-49CD-8EEC-0AF6283E2529}" destId="{B8253498-13DF-46D0-9130-AD815C435416}" srcOrd="0" destOrd="0" presId="urn:microsoft.com/office/officeart/2011/layout/CircleProcess"/>
    <dgm:cxn modelId="{AE98E813-37C5-42EB-844B-A0EACACC44BD}" type="presOf" srcId="{03D30DA5-CACF-42F0-BA5D-2E5AAB4A06BA}" destId="{84F9CA2B-DC2C-408C-85B5-FA5EA9F3E2F5}" srcOrd="0" destOrd="0" presId="urn:microsoft.com/office/officeart/2011/layout/CircleProcess"/>
    <dgm:cxn modelId="{BDD3BE23-8384-4024-8FFD-D7514B1A8A4A}" type="presOf" srcId="{FB836AB0-2013-4CAA-8132-2E9098577BA5}" destId="{54175CC7-6BDB-42AB-946C-C7D978CFD65E}" srcOrd="0" destOrd="0" presId="urn:microsoft.com/office/officeart/2011/layout/CircleProcess"/>
    <dgm:cxn modelId="{0A033E00-838B-4773-922C-BA1E0989EB4B}" type="presOf" srcId="{FB836AB0-2013-4CAA-8132-2E9098577BA5}" destId="{3C750DD7-C8C3-4195-8CBD-DF83A50911F0}" srcOrd="1" destOrd="0" presId="urn:microsoft.com/office/officeart/2011/layout/CircleProcess"/>
    <dgm:cxn modelId="{61D7C955-0E87-4CA0-A2D7-F290880E12E2}" type="presOf" srcId="{623D34A7-E25E-40B0-B7DD-DDB4AFF434AC}" destId="{85F42240-ED4F-4504-B8BF-8CC80D2BE450}" srcOrd="0" destOrd="0" presId="urn:microsoft.com/office/officeart/2011/layout/CircleProcess"/>
    <dgm:cxn modelId="{08811128-BC16-4DA3-8683-A3195E9AF627}" type="presOf" srcId="{5E66D73B-0421-49CD-8EEC-0AF6283E2529}" destId="{CF4F0A98-B5E2-408E-8C2C-DC4F6B65CC12}" srcOrd="1" destOrd="0" presId="urn:microsoft.com/office/officeart/2011/layout/CircleProcess"/>
    <dgm:cxn modelId="{2CAC6D86-290D-4448-9A9A-05329B682A54}" type="presOf" srcId="{03D30DA5-CACF-42F0-BA5D-2E5AAB4A06BA}" destId="{20213A9C-242B-46CA-A276-A8A4BDE71C59}" srcOrd="1" destOrd="0" presId="urn:microsoft.com/office/officeart/2011/layout/CircleProcess"/>
    <dgm:cxn modelId="{1B37423A-284C-4F76-BC9A-E2CD6A0CE320}" type="presParOf" srcId="{85F42240-ED4F-4504-B8BF-8CC80D2BE450}" destId="{A77B17D0-CFE7-46A8-BC57-7E77D9312AE8}" srcOrd="0" destOrd="0" presId="urn:microsoft.com/office/officeart/2011/layout/CircleProcess"/>
    <dgm:cxn modelId="{9F568640-E0E3-455F-A6B2-2BA16B52E05D}" type="presParOf" srcId="{A77B17D0-CFE7-46A8-BC57-7E77D9312AE8}" destId="{65C0457A-7677-4BB8-8695-7C5752AA4F51}" srcOrd="0" destOrd="0" presId="urn:microsoft.com/office/officeart/2011/layout/CircleProcess"/>
    <dgm:cxn modelId="{EE685BE8-2D63-495D-A944-0AE4DDA8D1C7}" type="presParOf" srcId="{85F42240-ED4F-4504-B8BF-8CC80D2BE450}" destId="{3AF0A566-C01A-478D-9EE8-B953701F45A0}" srcOrd="1" destOrd="0" presId="urn:microsoft.com/office/officeart/2011/layout/CircleProcess"/>
    <dgm:cxn modelId="{5F64D4E2-3F7F-4850-B951-096CB4E170F9}" type="presParOf" srcId="{3AF0A566-C01A-478D-9EE8-B953701F45A0}" destId="{84F9CA2B-DC2C-408C-85B5-FA5EA9F3E2F5}" srcOrd="0" destOrd="0" presId="urn:microsoft.com/office/officeart/2011/layout/CircleProcess"/>
    <dgm:cxn modelId="{32972621-56FF-48F7-819B-4F4E7A9E9614}" type="presParOf" srcId="{85F42240-ED4F-4504-B8BF-8CC80D2BE450}" destId="{20213A9C-242B-46CA-A276-A8A4BDE71C59}" srcOrd="2" destOrd="0" presId="urn:microsoft.com/office/officeart/2011/layout/CircleProcess"/>
    <dgm:cxn modelId="{03B87088-709F-4C6F-BA82-7F2366FD3DEE}" type="presParOf" srcId="{85F42240-ED4F-4504-B8BF-8CC80D2BE450}" destId="{9327276E-CB3F-4E46-891C-56FEACFD74A0}" srcOrd="3" destOrd="0" presId="urn:microsoft.com/office/officeart/2011/layout/CircleProcess"/>
    <dgm:cxn modelId="{551DD73E-4317-4760-851C-9E7A1D88E26E}" type="presParOf" srcId="{9327276E-CB3F-4E46-891C-56FEACFD74A0}" destId="{E5C3A867-101B-4DAB-ACFC-3E2B46AAB976}" srcOrd="0" destOrd="0" presId="urn:microsoft.com/office/officeart/2011/layout/CircleProcess"/>
    <dgm:cxn modelId="{494FD879-ACE2-4B3E-91DA-F4964C04AD1D}" type="presParOf" srcId="{85F42240-ED4F-4504-B8BF-8CC80D2BE450}" destId="{673257F7-9940-49D7-97E0-6D9FC09F20B6}" srcOrd="4" destOrd="0" presId="urn:microsoft.com/office/officeart/2011/layout/CircleProcess"/>
    <dgm:cxn modelId="{6AF9DC2E-84D7-41F5-85C0-FBBC1A277565}" type="presParOf" srcId="{673257F7-9940-49D7-97E0-6D9FC09F20B6}" destId="{B8253498-13DF-46D0-9130-AD815C435416}" srcOrd="0" destOrd="0" presId="urn:microsoft.com/office/officeart/2011/layout/CircleProcess"/>
    <dgm:cxn modelId="{F546DF08-E81E-469F-9A84-FFBE0DD2FC22}" type="presParOf" srcId="{85F42240-ED4F-4504-B8BF-8CC80D2BE450}" destId="{CF4F0A98-B5E2-408E-8C2C-DC4F6B65CC12}" srcOrd="5" destOrd="0" presId="urn:microsoft.com/office/officeart/2011/layout/CircleProcess"/>
    <dgm:cxn modelId="{776CC9F3-B9C2-4BF5-9818-EAE01D481677}" type="presParOf" srcId="{85F42240-ED4F-4504-B8BF-8CC80D2BE450}" destId="{C0B48705-A0FF-4811-B781-46E0A613C1C4}" srcOrd="6" destOrd="0" presId="urn:microsoft.com/office/officeart/2011/layout/CircleProcess"/>
    <dgm:cxn modelId="{7B196453-4B03-40DB-A08E-D0CDD15A0B57}" type="presParOf" srcId="{C0B48705-A0FF-4811-B781-46E0A613C1C4}" destId="{781A9A0F-5A52-454C-9ED4-7AEEE13720BC}" srcOrd="0" destOrd="0" presId="urn:microsoft.com/office/officeart/2011/layout/CircleProcess"/>
    <dgm:cxn modelId="{D258248D-721A-44FE-A928-C93378BDAAD2}" type="presParOf" srcId="{85F42240-ED4F-4504-B8BF-8CC80D2BE450}" destId="{6B68BFD3-E8B8-4FCC-BC8C-254AA9597AED}" srcOrd="7" destOrd="0" presId="urn:microsoft.com/office/officeart/2011/layout/CircleProcess"/>
    <dgm:cxn modelId="{C1AB2714-E81E-4DA7-B23C-E101F80D387E}" type="presParOf" srcId="{6B68BFD3-E8B8-4FCC-BC8C-254AA9597AED}" destId="{54175CC7-6BDB-42AB-946C-C7D978CFD65E}" srcOrd="0" destOrd="0" presId="urn:microsoft.com/office/officeart/2011/layout/CircleProcess"/>
    <dgm:cxn modelId="{0C222103-0A8B-4795-B4B3-DD5CCF8D84C7}" type="presParOf" srcId="{85F42240-ED4F-4504-B8BF-8CC80D2BE450}" destId="{3C750DD7-C8C3-4195-8CBD-DF83A50911F0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48C9F9-475F-42E1-B075-8AB75290B397}" type="doc">
      <dgm:prSet loTypeId="urn:microsoft.com/office/officeart/2005/8/layout/process3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pPr rtl="1"/>
          <a:endParaRPr lang="he-IL"/>
        </a:p>
      </dgm:t>
    </dgm:pt>
    <dgm:pt modelId="{811232CE-B55A-43B6-AA27-A2DC624424DC}">
      <dgm:prSet phldrT="[Text]" custT="1"/>
      <dgm:spPr/>
      <dgm:t>
        <a:bodyPr/>
        <a:lstStyle/>
        <a:p>
          <a:pPr algn="l" rtl="0"/>
          <a:r>
            <a:rPr lang="en-GB" sz="2400" dirty="0" smtClean="0"/>
            <a:t>Bechira</a:t>
          </a:r>
          <a:endParaRPr lang="he-IL" sz="2200" dirty="0"/>
        </a:p>
      </dgm:t>
    </dgm:pt>
    <dgm:pt modelId="{F53928E9-909F-4B50-8E33-EE67E614916F}" type="parTrans" cxnId="{B52D8F88-8338-46D6-A67D-7BB25A348278}">
      <dgm:prSet/>
      <dgm:spPr/>
      <dgm:t>
        <a:bodyPr/>
        <a:lstStyle/>
        <a:p>
          <a:pPr rtl="1"/>
          <a:endParaRPr lang="he-IL"/>
        </a:p>
      </dgm:t>
    </dgm:pt>
    <dgm:pt modelId="{C7EF261B-553F-4E12-BDE3-2A7B761AE823}" type="sibTrans" cxnId="{B52D8F88-8338-46D6-A67D-7BB25A348278}">
      <dgm:prSet/>
      <dgm:spPr/>
      <dgm:t>
        <a:bodyPr/>
        <a:lstStyle/>
        <a:p>
          <a:pPr rtl="1"/>
          <a:endParaRPr lang="he-IL"/>
        </a:p>
      </dgm:t>
    </dgm:pt>
    <dgm:pt modelId="{DDD9FEC3-EB5F-456A-9F2C-1241333EAB49}">
      <dgm:prSet phldrT="[Text]" custT="1"/>
      <dgm:spPr/>
      <dgm:t>
        <a:bodyPr/>
        <a:lstStyle/>
        <a:p>
          <a:pPr rtl="0"/>
          <a:r>
            <a:rPr lang="en-GB" sz="2400" dirty="0" smtClean="0"/>
            <a:t>Pick a leader</a:t>
          </a:r>
          <a:endParaRPr lang="he-IL" sz="2400" dirty="0"/>
        </a:p>
      </dgm:t>
    </dgm:pt>
    <dgm:pt modelId="{22849435-AC2E-49B9-9D63-E3EFC8E481D4}" type="parTrans" cxnId="{ECC7EA6F-8BF9-4717-8B39-7B0A46682750}">
      <dgm:prSet/>
      <dgm:spPr/>
      <dgm:t>
        <a:bodyPr/>
        <a:lstStyle/>
        <a:p>
          <a:pPr rtl="1"/>
          <a:endParaRPr lang="he-IL"/>
        </a:p>
      </dgm:t>
    </dgm:pt>
    <dgm:pt modelId="{37A133E9-2FBF-471A-9DA1-E64848B6619D}" type="sibTrans" cxnId="{ECC7EA6F-8BF9-4717-8B39-7B0A46682750}">
      <dgm:prSet/>
      <dgm:spPr/>
      <dgm:t>
        <a:bodyPr/>
        <a:lstStyle/>
        <a:p>
          <a:pPr rtl="1"/>
          <a:endParaRPr lang="he-IL"/>
        </a:p>
      </dgm:t>
    </dgm:pt>
    <dgm:pt modelId="{09AE5A89-62BF-4B02-8103-859DD4576ADE}">
      <dgm:prSet phldrT="[Text]" custT="1"/>
      <dgm:spPr/>
      <dgm:t>
        <a:bodyPr/>
        <a:lstStyle/>
        <a:p>
          <a:pPr rtl="0"/>
          <a:r>
            <a:rPr lang="en-GB" sz="2400" dirty="0" smtClean="0"/>
            <a:t>Bracha</a:t>
          </a:r>
          <a:endParaRPr lang="he-IL" sz="2400" dirty="0"/>
        </a:p>
      </dgm:t>
    </dgm:pt>
    <dgm:pt modelId="{D682F3BE-5E61-496C-8C46-9314374DE98E}" type="parTrans" cxnId="{0EFCA39B-490A-4895-9635-653324E9E8E0}">
      <dgm:prSet/>
      <dgm:spPr/>
      <dgm:t>
        <a:bodyPr/>
        <a:lstStyle/>
        <a:p>
          <a:pPr rtl="1"/>
          <a:endParaRPr lang="he-IL"/>
        </a:p>
      </dgm:t>
    </dgm:pt>
    <dgm:pt modelId="{6F5A0737-2590-41F8-8F8C-71D877F0CC99}" type="sibTrans" cxnId="{0EFCA39B-490A-4895-9635-653324E9E8E0}">
      <dgm:prSet/>
      <dgm:spPr/>
      <dgm:t>
        <a:bodyPr/>
        <a:lstStyle/>
        <a:p>
          <a:pPr rtl="1"/>
          <a:endParaRPr lang="he-IL"/>
        </a:p>
      </dgm:t>
    </dgm:pt>
    <dgm:pt modelId="{7D0A772A-DD02-4476-92E8-5D0D7314021C}">
      <dgm:prSet phldrT="[Text]" custT="1"/>
      <dgm:spPr/>
      <dgm:t>
        <a:bodyPr/>
        <a:lstStyle/>
        <a:p>
          <a:pPr rtl="0"/>
          <a:r>
            <a:rPr lang="en-GB" sz="2400" dirty="0" smtClean="0"/>
            <a:t>Give blessings to everyone</a:t>
          </a:r>
          <a:endParaRPr lang="he-IL" sz="2400" dirty="0"/>
        </a:p>
      </dgm:t>
    </dgm:pt>
    <dgm:pt modelId="{2215827B-608B-4E59-9328-E4B37A683E03}" type="parTrans" cxnId="{E4C50059-4928-419D-9F9E-2623A7ADE10E}">
      <dgm:prSet/>
      <dgm:spPr/>
      <dgm:t>
        <a:bodyPr/>
        <a:lstStyle/>
        <a:p>
          <a:pPr rtl="1"/>
          <a:endParaRPr lang="he-IL"/>
        </a:p>
      </dgm:t>
    </dgm:pt>
    <dgm:pt modelId="{2FBEC7C5-FADC-48F0-9C5D-D7F87D318C4D}" type="sibTrans" cxnId="{E4C50059-4928-419D-9F9E-2623A7ADE10E}">
      <dgm:prSet/>
      <dgm:spPr/>
      <dgm:t>
        <a:bodyPr/>
        <a:lstStyle/>
        <a:p>
          <a:pPr rtl="1"/>
          <a:endParaRPr lang="he-IL"/>
        </a:p>
      </dgm:t>
    </dgm:pt>
    <dgm:pt modelId="{D71394BA-1FE2-481A-BD16-C7233ED7E163}">
      <dgm:prSet phldrT="[Text]" custT="1"/>
      <dgm:spPr/>
      <dgm:t>
        <a:bodyPr/>
        <a:lstStyle/>
        <a:p>
          <a:pPr rtl="0"/>
          <a:r>
            <a:rPr lang="en-GB" sz="2400" dirty="0" smtClean="0"/>
            <a:t>Bechora</a:t>
          </a:r>
          <a:endParaRPr lang="he-IL" sz="2400" dirty="0"/>
        </a:p>
      </dgm:t>
    </dgm:pt>
    <dgm:pt modelId="{87AEDD8F-E3C2-4603-B3A1-0C259228D06F}" type="parTrans" cxnId="{C7AC723F-CDC4-4CDF-9758-3CBE1C6486CF}">
      <dgm:prSet/>
      <dgm:spPr/>
      <dgm:t>
        <a:bodyPr/>
        <a:lstStyle/>
        <a:p>
          <a:pPr rtl="1"/>
          <a:endParaRPr lang="he-IL"/>
        </a:p>
      </dgm:t>
    </dgm:pt>
    <dgm:pt modelId="{2525267D-BE62-4E9F-864B-362AF88F6093}" type="sibTrans" cxnId="{C7AC723F-CDC4-4CDF-9758-3CBE1C6486CF}">
      <dgm:prSet/>
      <dgm:spPr/>
      <dgm:t>
        <a:bodyPr/>
        <a:lstStyle/>
        <a:p>
          <a:pPr rtl="1"/>
          <a:endParaRPr lang="he-IL"/>
        </a:p>
      </dgm:t>
    </dgm:pt>
    <dgm:pt modelId="{D56101F9-9998-47D6-A185-D60F90691DEB}">
      <dgm:prSet custT="1"/>
      <dgm:spPr/>
      <dgm:t>
        <a:bodyPr/>
        <a:lstStyle/>
        <a:p>
          <a:pPr rtl="0"/>
          <a:r>
            <a:rPr lang="en-GB" sz="2400" dirty="0" smtClean="0"/>
            <a:t>Everyone chosen</a:t>
          </a:r>
          <a:endParaRPr lang="he-IL" sz="2400" dirty="0"/>
        </a:p>
      </dgm:t>
    </dgm:pt>
    <dgm:pt modelId="{6920F618-3723-4A2B-B270-9A5FC19B4275}" type="parTrans" cxnId="{D2D0C824-1963-4C85-9ED4-B5D6C73382D8}">
      <dgm:prSet/>
      <dgm:spPr/>
      <dgm:t>
        <a:bodyPr/>
        <a:lstStyle/>
        <a:p>
          <a:pPr rtl="1"/>
          <a:endParaRPr lang="he-IL"/>
        </a:p>
      </dgm:t>
    </dgm:pt>
    <dgm:pt modelId="{02D0645D-8F79-480E-B9C6-269E9A36D23C}" type="sibTrans" cxnId="{D2D0C824-1963-4C85-9ED4-B5D6C73382D8}">
      <dgm:prSet/>
      <dgm:spPr/>
      <dgm:t>
        <a:bodyPr/>
        <a:lstStyle/>
        <a:p>
          <a:pPr rtl="1"/>
          <a:endParaRPr lang="he-IL"/>
        </a:p>
      </dgm:t>
    </dgm:pt>
    <dgm:pt modelId="{E63C0196-E263-46C0-B1C5-F204B7172218}" type="pres">
      <dgm:prSet presAssocID="{7C48C9F9-475F-42E1-B075-8AB75290B3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8A316D3-B657-4153-BF8F-62D1A59B55A1}" type="pres">
      <dgm:prSet presAssocID="{811232CE-B55A-43B6-AA27-A2DC624424DC}" presName="composite" presStyleCnt="0"/>
      <dgm:spPr/>
    </dgm:pt>
    <dgm:pt modelId="{A9FA9BA2-DA2C-4737-9C60-A13BAC7CC190}" type="pres">
      <dgm:prSet presAssocID="{811232CE-B55A-43B6-AA27-A2DC624424D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719D562-091D-448D-8902-47FCFE86E3E9}" type="pres">
      <dgm:prSet presAssocID="{811232CE-B55A-43B6-AA27-A2DC624424DC}" presName="parSh" presStyleLbl="node1" presStyleIdx="0" presStyleCnt="3"/>
      <dgm:spPr/>
      <dgm:t>
        <a:bodyPr/>
        <a:lstStyle/>
        <a:p>
          <a:pPr rtl="1"/>
          <a:endParaRPr lang="he-IL"/>
        </a:p>
      </dgm:t>
    </dgm:pt>
    <dgm:pt modelId="{B539BFFF-BF9B-4E1D-9F97-C46E6876B489}" type="pres">
      <dgm:prSet presAssocID="{811232CE-B55A-43B6-AA27-A2DC624424DC}" presName="desTx" presStyleLbl="fgAcc1" presStyleIdx="0" presStyleCnt="3" custScaleX="114824" custScaleY="5757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CF2C24E-8D3F-4D1A-B1B6-D70463CAC500}" type="pres">
      <dgm:prSet presAssocID="{C7EF261B-553F-4E12-BDE3-2A7B761AE823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DFB9CAA7-FC02-4139-B7D3-A2DB59F7B00A}" type="pres">
      <dgm:prSet presAssocID="{C7EF261B-553F-4E12-BDE3-2A7B761AE823}" presName="connTx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7199E4FA-A66B-4BD2-94BE-E33A270B9330}" type="pres">
      <dgm:prSet presAssocID="{D71394BA-1FE2-481A-BD16-C7233ED7E163}" presName="composite" presStyleCnt="0"/>
      <dgm:spPr/>
    </dgm:pt>
    <dgm:pt modelId="{D88C4CC5-EF11-4C96-ACC0-9609873EAB6E}" type="pres">
      <dgm:prSet presAssocID="{D71394BA-1FE2-481A-BD16-C7233ED7E16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6858F09-CB35-49FC-9694-D06AA6B402CF}" type="pres">
      <dgm:prSet presAssocID="{D71394BA-1FE2-481A-BD16-C7233ED7E163}" presName="parSh" presStyleLbl="node1" presStyleIdx="1" presStyleCnt="3"/>
      <dgm:spPr/>
      <dgm:t>
        <a:bodyPr/>
        <a:lstStyle/>
        <a:p>
          <a:pPr rtl="1"/>
          <a:endParaRPr lang="he-IL"/>
        </a:p>
      </dgm:t>
    </dgm:pt>
    <dgm:pt modelId="{C048E5AA-7FCA-4115-9229-093DE2F80128}" type="pres">
      <dgm:prSet presAssocID="{D71394BA-1FE2-481A-BD16-C7233ED7E163}" presName="desTx" presStyleLbl="fgAcc1" presStyleIdx="1" presStyleCnt="3" custScaleX="119122" custScaleY="5675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8FC97FC-11BD-4483-904D-7921486B32EB}" type="pres">
      <dgm:prSet presAssocID="{2525267D-BE62-4E9F-864B-362AF88F6093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7BB93747-6A3B-4CD0-93DA-15B631B6AD55}" type="pres">
      <dgm:prSet presAssocID="{2525267D-BE62-4E9F-864B-362AF88F6093}" presName="connTx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1832A190-768F-4363-B3D2-C934A6274E7A}" type="pres">
      <dgm:prSet presAssocID="{09AE5A89-62BF-4B02-8103-859DD4576ADE}" presName="composite" presStyleCnt="0"/>
      <dgm:spPr/>
    </dgm:pt>
    <dgm:pt modelId="{8C6B75E2-6D88-4E4C-88F4-089ED2EAA004}" type="pres">
      <dgm:prSet presAssocID="{09AE5A89-62BF-4B02-8103-859DD4576AD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0A15B3C-68B3-4E0E-9F6A-6709ED4B506B}" type="pres">
      <dgm:prSet presAssocID="{09AE5A89-62BF-4B02-8103-859DD4576ADE}" presName="parSh" presStyleLbl="node1" presStyleIdx="2" presStyleCnt="3"/>
      <dgm:spPr/>
      <dgm:t>
        <a:bodyPr/>
        <a:lstStyle/>
        <a:p>
          <a:pPr rtl="1"/>
          <a:endParaRPr lang="he-IL"/>
        </a:p>
      </dgm:t>
    </dgm:pt>
    <dgm:pt modelId="{F0373A45-0B36-44F1-8A78-78B2B7298146}" type="pres">
      <dgm:prSet presAssocID="{09AE5A89-62BF-4B02-8103-859DD4576ADE}" presName="desTx" presStyleLbl="fgAcc1" presStyleIdx="2" presStyleCnt="3" custScaleX="117937" custScaleY="553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52D8F88-8338-46D6-A67D-7BB25A348278}" srcId="{7C48C9F9-475F-42E1-B075-8AB75290B397}" destId="{811232CE-B55A-43B6-AA27-A2DC624424DC}" srcOrd="0" destOrd="0" parTransId="{F53928E9-909F-4B50-8E33-EE67E614916F}" sibTransId="{C7EF261B-553F-4E12-BDE3-2A7B761AE823}"/>
    <dgm:cxn modelId="{C2E8D6EE-8D10-4656-9F11-2BBD75AB569D}" type="presOf" srcId="{DDD9FEC3-EB5F-456A-9F2C-1241333EAB49}" destId="{C048E5AA-7FCA-4115-9229-093DE2F80128}" srcOrd="0" destOrd="0" presId="urn:microsoft.com/office/officeart/2005/8/layout/process3"/>
    <dgm:cxn modelId="{C7AC723F-CDC4-4CDF-9758-3CBE1C6486CF}" srcId="{7C48C9F9-475F-42E1-B075-8AB75290B397}" destId="{D71394BA-1FE2-481A-BD16-C7233ED7E163}" srcOrd="1" destOrd="0" parTransId="{87AEDD8F-E3C2-4603-B3A1-0C259228D06F}" sibTransId="{2525267D-BE62-4E9F-864B-362AF88F6093}"/>
    <dgm:cxn modelId="{3DFF7084-B694-460C-8047-DEFB1779BD83}" type="presOf" srcId="{C7EF261B-553F-4E12-BDE3-2A7B761AE823}" destId="{0CF2C24E-8D3F-4D1A-B1B6-D70463CAC500}" srcOrd="0" destOrd="0" presId="urn:microsoft.com/office/officeart/2005/8/layout/process3"/>
    <dgm:cxn modelId="{54219AD7-4A91-425D-B41D-2D87B3001717}" type="presOf" srcId="{7C48C9F9-475F-42E1-B075-8AB75290B397}" destId="{E63C0196-E263-46C0-B1C5-F204B7172218}" srcOrd="0" destOrd="0" presId="urn:microsoft.com/office/officeart/2005/8/layout/process3"/>
    <dgm:cxn modelId="{ECC7EA6F-8BF9-4717-8B39-7B0A46682750}" srcId="{D71394BA-1FE2-481A-BD16-C7233ED7E163}" destId="{DDD9FEC3-EB5F-456A-9F2C-1241333EAB49}" srcOrd="0" destOrd="0" parTransId="{22849435-AC2E-49B9-9D63-E3EFC8E481D4}" sibTransId="{37A133E9-2FBF-471A-9DA1-E64848B6619D}"/>
    <dgm:cxn modelId="{8657E21D-A595-4046-B1E4-02EA5C340A39}" type="presOf" srcId="{D71394BA-1FE2-481A-BD16-C7233ED7E163}" destId="{D88C4CC5-EF11-4C96-ACC0-9609873EAB6E}" srcOrd="0" destOrd="0" presId="urn:microsoft.com/office/officeart/2005/8/layout/process3"/>
    <dgm:cxn modelId="{DB7DA586-BCF0-4574-84A0-A75F696B8D2A}" type="presOf" srcId="{D71394BA-1FE2-481A-BD16-C7233ED7E163}" destId="{56858F09-CB35-49FC-9694-D06AA6B402CF}" srcOrd="1" destOrd="0" presId="urn:microsoft.com/office/officeart/2005/8/layout/process3"/>
    <dgm:cxn modelId="{62BE46DD-41EC-4BDC-BB24-A07CAC16DBE8}" type="presOf" srcId="{7D0A772A-DD02-4476-92E8-5D0D7314021C}" destId="{F0373A45-0B36-44F1-8A78-78B2B7298146}" srcOrd="0" destOrd="0" presId="urn:microsoft.com/office/officeart/2005/8/layout/process3"/>
    <dgm:cxn modelId="{502DEC58-5D34-4483-9AE2-3DF263272C67}" type="presOf" srcId="{2525267D-BE62-4E9F-864B-362AF88F6093}" destId="{7BB93747-6A3B-4CD0-93DA-15B631B6AD55}" srcOrd="1" destOrd="0" presId="urn:microsoft.com/office/officeart/2005/8/layout/process3"/>
    <dgm:cxn modelId="{BB206BE0-9DE8-4342-B7E2-C149646FD8EF}" type="presOf" srcId="{09AE5A89-62BF-4B02-8103-859DD4576ADE}" destId="{8C6B75E2-6D88-4E4C-88F4-089ED2EAA004}" srcOrd="0" destOrd="0" presId="urn:microsoft.com/office/officeart/2005/8/layout/process3"/>
    <dgm:cxn modelId="{13A84ED6-89CD-4007-96FB-03C654333690}" type="presOf" srcId="{C7EF261B-553F-4E12-BDE3-2A7B761AE823}" destId="{DFB9CAA7-FC02-4139-B7D3-A2DB59F7B00A}" srcOrd="1" destOrd="0" presId="urn:microsoft.com/office/officeart/2005/8/layout/process3"/>
    <dgm:cxn modelId="{D6592857-0012-4D33-BBE9-632BCF80D7FD}" type="presOf" srcId="{811232CE-B55A-43B6-AA27-A2DC624424DC}" destId="{A9FA9BA2-DA2C-4737-9C60-A13BAC7CC190}" srcOrd="0" destOrd="0" presId="urn:microsoft.com/office/officeart/2005/8/layout/process3"/>
    <dgm:cxn modelId="{CA0B22F8-83D8-44EF-8CEB-92CDBC032347}" type="presOf" srcId="{D56101F9-9998-47D6-A185-D60F90691DEB}" destId="{B539BFFF-BF9B-4E1D-9F97-C46E6876B489}" srcOrd="0" destOrd="0" presId="urn:microsoft.com/office/officeart/2005/8/layout/process3"/>
    <dgm:cxn modelId="{9D81CE6C-3085-467D-9A1C-063C716969E6}" type="presOf" srcId="{811232CE-B55A-43B6-AA27-A2DC624424DC}" destId="{6719D562-091D-448D-8902-47FCFE86E3E9}" srcOrd="1" destOrd="0" presId="urn:microsoft.com/office/officeart/2005/8/layout/process3"/>
    <dgm:cxn modelId="{BEC99565-259B-44F8-AB69-B5E1B5833B8F}" type="presOf" srcId="{09AE5A89-62BF-4B02-8103-859DD4576ADE}" destId="{10A15B3C-68B3-4E0E-9F6A-6709ED4B506B}" srcOrd="1" destOrd="0" presId="urn:microsoft.com/office/officeart/2005/8/layout/process3"/>
    <dgm:cxn modelId="{0606D83D-573E-4E43-98A9-4287EF152407}" type="presOf" srcId="{2525267D-BE62-4E9F-864B-362AF88F6093}" destId="{98FC97FC-11BD-4483-904D-7921486B32EB}" srcOrd="0" destOrd="0" presId="urn:microsoft.com/office/officeart/2005/8/layout/process3"/>
    <dgm:cxn modelId="{D2D0C824-1963-4C85-9ED4-B5D6C73382D8}" srcId="{811232CE-B55A-43B6-AA27-A2DC624424DC}" destId="{D56101F9-9998-47D6-A185-D60F90691DEB}" srcOrd="0" destOrd="0" parTransId="{6920F618-3723-4A2B-B270-9A5FC19B4275}" sibTransId="{02D0645D-8F79-480E-B9C6-269E9A36D23C}"/>
    <dgm:cxn modelId="{0EFCA39B-490A-4895-9635-653324E9E8E0}" srcId="{7C48C9F9-475F-42E1-B075-8AB75290B397}" destId="{09AE5A89-62BF-4B02-8103-859DD4576ADE}" srcOrd="2" destOrd="0" parTransId="{D682F3BE-5E61-496C-8C46-9314374DE98E}" sibTransId="{6F5A0737-2590-41F8-8F8C-71D877F0CC99}"/>
    <dgm:cxn modelId="{E4C50059-4928-419D-9F9E-2623A7ADE10E}" srcId="{09AE5A89-62BF-4B02-8103-859DD4576ADE}" destId="{7D0A772A-DD02-4476-92E8-5D0D7314021C}" srcOrd="0" destOrd="0" parTransId="{2215827B-608B-4E59-9328-E4B37A683E03}" sibTransId="{2FBEC7C5-FADC-48F0-9C5D-D7F87D318C4D}"/>
    <dgm:cxn modelId="{2A91CCD2-818C-45B4-872A-84AD6C903989}" type="presParOf" srcId="{E63C0196-E263-46C0-B1C5-F204B7172218}" destId="{88A316D3-B657-4153-BF8F-62D1A59B55A1}" srcOrd="0" destOrd="0" presId="urn:microsoft.com/office/officeart/2005/8/layout/process3"/>
    <dgm:cxn modelId="{85D96964-22C1-400A-98BC-FAA93B8DBD00}" type="presParOf" srcId="{88A316D3-B657-4153-BF8F-62D1A59B55A1}" destId="{A9FA9BA2-DA2C-4737-9C60-A13BAC7CC190}" srcOrd="0" destOrd="0" presId="urn:microsoft.com/office/officeart/2005/8/layout/process3"/>
    <dgm:cxn modelId="{343EDB7B-0FCC-4B66-84EF-6F40E75DB70E}" type="presParOf" srcId="{88A316D3-B657-4153-BF8F-62D1A59B55A1}" destId="{6719D562-091D-448D-8902-47FCFE86E3E9}" srcOrd="1" destOrd="0" presId="urn:microsoft.com/office/officeart/2005/8/layout/process3"/>
    <dgm:cxn modelId="{3198CCF6-3586-4274-AC89-39A5BCB3B0E9}" type="presParOf" srcId="{88A316D3-B657-4153-BF8F-62D1A59B55A1}" destId="{B539BFFF-BF9B-4E1D-9F97-C46E6876B489}" srcOrd="2" destOrd="0" presId="urn:microsoft.com/office/officeart/2005/8/layout/process3"/>
    <dgm:cxn modelId="{4AA78885-9B19-4A8F-B40C-1A4466190136}" type="presParOf" srcId="{E63C0196-E263-46C0-B1C5-F204B7172218}" destId="{0CF2C24E-8D3F-4D1A-B1B6-D70463CAC500}" srcOrd="1" destOrd="0" presId="urn:microsoft.com/office/officeart/2005/8/layout/process3"/>
    <dgm:cxn modelId="{A9879BEA-4E88-4BFF-8A75-DAF0BE702B88}" type="presParOf" srcId="{0CF2C24E-8D3F-4D1A-B1B6-D70463CAC500}" destId="{DFB9CAA7-FC02-4139-B7D3-A2DB59F7B00A}" srcOrd="0" destOrd="0" presId="urn:microsoft.com/office/officeart/2005/8/layout/process3"/>
    <dgm:cxn modelId="{B11E6186-25DA-4CAC-ACD8-2241211AA4F2}" type="presParOf" srcId="{E63C0196-E263-46C0-B1C5-F204B7172218}" destId="{7199E4FA-A66B-4BD2-94BE-E33A270B9330}" srcOrd="2" destOrd="0" presId="urn:microsoft.com/office/officeart/2005/8/layout/process3"/>
    <dgm:cxn modelId="{E837ED8C-1528-4B0D-923F-86F0115A6C30}" type="presParOf" srcId="{7199E4FA-A66B-4BD2-94BE-E33A270B9330}" destId="{D88C4CC5-EF11-4C96-ACC0-9609873EAB6E}" srcOrd="0" destOrd="0" presId="urn:microsoft.com/office/officeart/2005/8/layout/process3"/>
    <dgm:cxn modelId="{0FA93D75-B6DF-40DE-BC53-3275795EAF11}" type="presParOf" srcId="{7199E4FA-A66B-4BD2-94BE-E33A270B9330}" destId="{56858F09-CB35-49FC-9694-D06AA6B402CF}" srcOrd="1" destOrd="0" presId="urn:microsoft.com/office/officeart/2005/8/layout/process3"/>
    <dgm:cxn modelId="{F8BD29D4-6591-46BC-8985-713FC214CC6A}" type="presParOf" srcId="{7199E4FA-A66B-4BD2-94BE-E33A270B9330}" destId="{C048E5AA-7FCA-4115-9229-093DE2F80128}" srcOrd="2" destOrd="0" presId="urn:microsoft.com/office/officeart/2005/8/layout/process3"/>
    <dgm:cxn modelId="{E1338F00-3793-4BBA-8733-AE57742E83A6}" type="presParOf" srcId="{E63C0196-E263-46C0-B1C5-F204B7172218}" destId="{98FC97FC-11BD-4483-904D-7921486B32EB}" srcOrd="3" destOrd="0" presId="urn:microsoft.com/office/officeart/2005/8/layout/process3"/>
    <dgm:cxn modelId="{0367CD4D-3A3E-41C9-A042-3D93301D5827}" type="presParOf" srcId="{98FC97FC-11BD-4483-904D-7921486B32EB}" destId="{7BB93747-6A3B-4CD0-93DA-15B631B6AD55}" srcOrd="0" destOrd="0" presId="urn:microsoft.com/office/officeart/2005/8/layout/process3"/>
    <dgm:cxn modelId="{094589FD-3335-4C29-9F4A-14B77219D9BF}" type="presParOf" srcId="{E63C0196-E263-46C0-B1C5-F204B7172218}" destId="{1832A190-768F-4363-B3D2-C934A6274E7A}" srcOrd="4" destOrd="0" presId="urn:microsoft.com/office/officeart/2005/8/layout/process3"/>
    <dgm:cxn modelId="{B778F2AC-D2A6-4769-AA2B-273F29B1D270}" type="presParOf" srcId="{1832A190-768F-4363-B3D2-C934A6274E7A}" destId="{8C6B75E2-6D88-4E4C-88F4-089ED2EAA004}" srcOrd="0" destOrd="0" presId="urn:microsoft.com/office/officeart/2005/8/layout/process3"/>
    <dgm:cxn modelId="{2A82248F-57E9-491C-BD62-A9FF178999F8}" type="presParOf" srcId="{1832A190-768F-4363-B3D2-C934A6274E7A}" destId="{10A15B3C-68B3-4E0E-9F6A-6709ED4B506B}" srcOrd="1" destOrd="0" presId="urn:microsoft.com/office/officeart/2005/8/layout/process3"/>
    <dgm:cxn modelId="{38365CCE-5E2A-4910-A01A-90AA57052F06}" type="presParOf" srcId="{1832A190-768F-4363-B3D2-C934A6274E7A}" destId="{F0373A45-0B36-44F1-8A78-78B2B729814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48C9F9-475F-42E1-B075-8AB75290B397}" type="doc">
      <dgm:prSet loTypeId="urn:microsoft.com/office/officeart/2005/8/layout/process3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pPr rtl="1"/>
          <a:endParaRPr lang="he-IL"/>
        </a:p>
      </dgm:t>
    </dgm:pt>
    <dgm:pt modelId="{811232CE-B55A-43B6-AA27-A2DC624424DC}">
      <dgm:prSet phldrT="[Text]"/>
      <dgm:spPr/>
      <dgm:t>
        <a:bodyPr/>
        <a:lstStyle/>
        <a:p>
          <a:pPr algn="l" rtl="0"/>
          <a:r>
            <a:rPr lang="en-GB" dirty="0" smtClean="0"/>
            <a:t>Bechira</a:t>
          </a:r>
          <a:endParaRPr lang="he-IL" dirty="0"/>
        </a:p>
      </dgm:t>
    </dgm:pt>
    <dgm:pt modelId="{F53928E9-909F-4B50-8E33-EE67E614916F}" type="parTrans" cxnId="{B52D8F88-8338-46D6-A67D-7BB25A348278}">
      <dgm:prSet/>
      <dgm:spPr/>
      <dgm:t>
        <a:bodyPr/>
        <a:lstStyle/>
        <a:p>
          <a:pPr rtl="1"/>
          <a:endParaRPr lang="he-IL"/>
        </a:p>
      </dgm:t>
    </dgm:pt>
    <dgm:pt modelId="{C7EF261B-553F-4E12-BDE3-2A7B761AE823}" type="sibTrans" cxnId="{B52D8F88-8338-46D6-A67D-7BB25A348278}">
      <dgm:prSet/>
      <dgm:spPr/>
      <dgm:t>
        <a:bodyPr/>
        <a:lstStyle/>
        <a:p>
          <a:pPr rtl="1"/>
          <a:endParaRPr lang="he-IL"/>
        </a:p>
      </dgm:t>
    </dgm:pt>
    <dgm:pt modelId="{DDD9FEC3-EB5F-456A-9F2C-1241333EAB49}">
      <dgm:prSet phldrT="[Text]"/>
      <dgm:spPr/>
      <dgm:t>
        <a:bodyPr/>
        <a:lstStyle/>
        <a:p>
          <a:pPr rtl="0"/>
          <a:r>
            <a:rPr lang="en-GB" dirty="0" smtClean="0"/>
            <a:t>Chooses </a:t>
          </a:r>
          <a:r>
            <a:rPr lang="en-GB" dirty="0" err="1" smtClean="0"/>
            <a:t>Esav</a:t>
          </a:r>
          <a:r>
            <a:rPr lang="en-GB" dirty="0" smtClean="0"/>
            <a:t> who is more fitting to be the leader</a:t>
          </a:r>
          <a:endParaRPr lang="he-IL" dirty="0"/>
        </a:p>
      </dgm:t>
    </dgm:pt>
    <dgm:pt modelId="{22849435-AC2E-49B9-9D63-E3EFC8E481D4}" type="parTrans" cxnId="{ECC7EA6F-8BF9-4717-8B39-7B0A46682750}">
      <dgm:prSet/>
      <dgm:spPr/>
      <dgm:t>
        <a:bodyPr/>
        <a:lstStyle/>
        <a:p>
          <a:pPr rtl="1"/>
          <a:endParaRPr lang="he-IL"/>
        </a:p>
      </dgm:t>
    </dgm:pt>
    <dgm:pt modelId="{37A133E9-2FBF-471A-9DA1-E64848B6619D}" type="sibTrans" cxnId="{ECC7EA6F-8BF9-4717-8B39-7B0A46682750}">
      <dgm:prSet/>
      <dgm:spPr/>
      <dgm:t>
        <a:bodyPr/>
        <a:lstStyle/>
        <a:p>
          <a:pPr rtl="1"/>
          <a:endParaRPr lang="he-IL"/>
        </a:p>
      </dgm:t>
    </dgm:pt>
    <dgm:pt modelId="{09AE5A89-62BF-4B02-8103-859DD4576ADE}">
      <dgm:prSet phldrT="[Text]"/>
      <dgm:spPr/>
      <dgm:t>
        <a:bodyPr/>
        <a:lstStyle/>
        <a:p>
          <a:pPr rtl="0"/>
          <a:r>
            <a:rPr lang="en-GB" dirty="0" smtClean="0"/>
            <a:t>Bracha</a:t>
          </a:r>
          <a:endParaRPr lang="he-IL" dirty="0"/>
        </a:p>
      </dgm:t>
    </dgm:pt>
    <dgm:pt modelId="{D682F3BE-5E61-496C-8C46-9314374DE98E}" type="parTrans" cxnId="{0EFCA39B-490A-4895-9635-653324E9E8E0}">
      <dgm:prSet/>
      <dgm:spPr/>
      <dgm:t>
        <a:bodyPr/>
        <a:lstStyle/>
        <a:p>
          <a:pPr rtl="1"/>
          <a:endParaRPr lang="he-IL"/>
        </a:p>
      </dgm:t>
    </dgm:pt>
    <dgm:pt modelId="{6F5A0737-2590-41F8-8F8C-71D877F0CC99}" type="sibTrans" cxnId="{0EFCA39B-490A-4895-9635-653324E9E8E0}">
      <dgm:prSet/>
      <dgm:spPr/>
      <dgm:t>
        <a:bodyPr/>
        <a:lstStyle/>
        <a:p>
          <a:pPr rtl="1"/>
          <a:endParaRPr lang="he-IL"/>
        </a:p>
      </dgm:t>
    </dgm:pt>
    <dgm:pt modelId="{7D0A772A-DD02-4476-92E8-5D0D7314021C}">
      <dgm:prSet phldrT="[Text]"/>
      <dgm:spPr/>
      <dgm:t>
        <a:bodyPr/>
        <a:lstStyle/>
        <a:p>
          <a:pPr rtl="0"/>
          <a:endParaRPr lang="he-IL" dirty="0"/>
        </a:p>
      </dgm:t>
    </dgm:pt>
    <dgm:pt modelId="{2215827B-608B-4E59-9328-E4B37A683E03}" type="parTrans" cxnId="{E4C50059-4928-419D-9F9E-2623A7ADE10E}">
      <dgm:prSet/>
      <dgm:spPr/>
      <dgm:t>
        <a:bodyPr/>
        <a:lstStyle/>
        <a:p>
          <a:pPr rtl="1"/>
          <a:endParaRPr lang="he-IL"/>
        </a:p>
      </dgm:t>
    </dgm:pt>
    <dgm:pt modelId="{2FBEC7C5-FADC-48F0-9C5D-D7F87D318C4D}" type="sibTrans" cxnId="{E4C50059-4928-419D-9F9E-2623A7ADE10E}">
      <dgm:prSet/>
      <dgm:spPr/>
      <dgm:t>
        <a:bodyPr/>
        <a:lstStyle/>
        <a:p>
          <a:pPr rtl="1"/>
          <a:endParaRPr lang="he-IL"/>
        </a:p>
      </dgm:t>
    </dgm:pt>
    <dgm:pt modelId="{D71394BA-1FE2-481A-BD16-C7233ED7E163}">
      <dgm:prSet phldrT="[Text]"/>
      <dgm:spPr/>
      <dgm:t>
        <a:bodyPr/>
        <a:lstStyle/>
        <a:p>
          <a:pPr rtl="0"/>
          <a:r>
            <a:rPr lang="en-GB" dirty="0" smtClean="0"/>
            <a:t>Bechora</a:t>
          </a:r>
          <a:endParaRPr lang="he-IL" dirty="0"/>
        </a:p>
      </dgm:t>
    </dgm:pt>
    <dgm:pt modelId="{87AEDD8F-E3C2-4603-B3A1-0C259228D06F}" type="parTrans" cxnId="{C7AC723F-CDC4-4CDF-9758-3CBE1C6486CF}">
      <dgm:prSet/>
      <dgm:spPr/>
      <dgm:t>
        <a:bodyPr/>
        <a:lstStyle/>
        <a:p>
          <a:pPr rtl="1"/>
          <a:endParaRPr lang="he-IL"/>
        </a:p>
      </dgm:t>
    </dgm:pt>
    <dgm:pt modelId="{2525267D-BE62-4E9F-864B-362AF88F6093}" type="sibTrans" cxnId="{C7AC723F-CDC4-4CDF-9758-3CBE1C6486CF}">
      <dgm:prSet/>
      <dgm:spPr/>
      <dgm:t>
        <a:bodyPr/>
        <a:lstStyle/>
        <a:p>
          <a:pPr rtl="1"/>
          <a:endParaRPr lang="he-IL"/>
        </a:p>
      </dgm:t>
    </dgm:pt>
    <dgm:pt modelId="{D56101F9-9998-47D6-A185-D60F90691DEB}">
      <dgm:prSet/>
      <dgm:spPr/>
      <dgm:t>
        <a:bodyPr/>
        <a:lstStyle/>
        <a:p>
          <a:pPr rtl="0"/>
          <a:r>
            <a:rPr lang="en-GB" dirty="0" smtClean="0"/>
            <a:t>Yitzchak chooses both sons</a:t>
          </a:r>
          <a:endParaRPr lang="he-IL" dirty="0"/>
        </a:p>
      </dgm:t>
    </dgm:pt>
    <dgm:pt modelId="{6920F618-3723-4A2B-B270-9A5FC19B4275}" type="parTrans" cxnId="{D2D0C824-1963-4C85-9ED4-B5D6C73382D8}">
      <dgm:prSet/>
      <dgm:spPr/>
      <dgm:t>
        <a:bodyPr/>
        <a:lstStyle/>
        <a:p>
          <a:pPr rtl="1"/>
          <a:endParaRPr lang="he-IL"/>
        </a:p>
      </dgm:t>
    </dgm:pt>
    <dgm:pt modelId="{02D0645D-8F79-480E-B9C6-269E9A36D23C}" type="sibTrans" cxnId="{D2D0C824-1963-4C85-9ED4-B5D6C73382D8}">
      <dgm:prSet/>
      <dgm:spPr/>
      <dgm:t>
        <a:bodyPr/>
        <a:lstStyle/>
        <a:p>
          <a:pPr rtl="1"/>
          <a:endParaRPr lang="he-IL"/>
        </a:p>
      </dgm:t>
    </dgm:pt>
    <dgm:pt modelId="{E63C0196-E263-46C0-B1C5-F204B7172218}" type="pres">
      <dgm:prSet presAssocID="{7C48C9F9-475F-42E1-B075-8AB75290B3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8A316D3-B657-4153-BF8F-62D1A59B55A1}" type="pres">
      <dgm:prSet presAssocID="{811232CE-B55A-43B6-AA27-A2DC624424DC}" presName="composite" presStyleCnt="0"/>
      <dgm:spPr/>
    </dgm:pt>
    <dgm:pt modelId="{A9FA9BA2-DA2C-4737-9C60-A13BAC7CC190}" type="pres">
      <dgm:prSet presAssocID="{811232CE-B55A-43B6-AA27-A2DC624424D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719D562-091D-448D-8902-47FCFE86E3E9}" type="pres">
      <dgm:prSet presAssocID="{811232CE-B55A-43B6-AA27-A2DC624424DC}" presName="parSh" presStyleLbl="node1" presStyleIdx="0" presStyleCnt="3"/>
      <dgm:spPr/>
      <dgm:t>
        <a:bodyPr/>
        <a:lstStyle/>
        <a:p>
          <a:pPr rtl="1"/>
          <a:endParaRPr lang="he-IL"/>
        </a:p>
      </dgm:t>
    </dgm:pt>
    <dgm:pt modelId="{B539BFFF-BF9B-4E1D-9F97-C46E6876B489}" type="pres">
      <dgm:prSet presAssocID="{811232CE-B55A-43B6-AA27-A2DC624424D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CF2C24E-8D3F-4D1A-B1B6-D70463CAC500}" type="pres">
      <dgm:prSet presAssocID="{C7EF261B-553F-4E12-BDE3-2A7B761AE823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DFB9CAA7-FC02-4139-B7D3-A2DB59F7B00A}" type="pres">
      <dgm:prSet presAssocID="{C7EF261B-553F-4E12-BDE3-2A7B761AE823}" presName="connTx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7199E4FA-A66B-4BD2-94BE-E33A270B9330}" type="pres">
      <dgm:prSet presAssocID="{D71394BA-1FE2-481A-BD16-C7233ED7E163}" presName="composite" presStyleCnt="0"/>
      <dgm:spPr/>
    </dgm:pt>
    <dgm:pt modelId="{D88C4CC5-EF11-4C96-ACC0-9609873EAB6E}" type="pres">
      <dgm:prSet presAssocID="{D71394BA-1FE2-481A-BD16-C7233ED7E16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6858F09-CB35-49FC-9694-D06AA6B402CF}" type="pres">
      <dgm:prSet presAssocID="{D71394BA-1FE2-481A-BD16-C7233ED7E163}" presName="parSh" presStyleLbl="node1" presStyleIdx="1" presStyleCnt="3"/>
      <dgm:spPr/>
      <dgm:t>
        <a:bodyPr/>
        <a:lstStyle/>
        <a:p>
          <a:pPr rtl="1"/>
          <a:endParaRPr lang="he-IL"/>
        </a:p>
      </dgm:t>
    </dgm:pt>
    <dgm:pt modelId="{C048E5AA-7FCA-4115-9229-093DE2F80128}" type="pres">
      <dgm:prSet presAssocID="{D71394BA-1FE2-481A-BD16-C7233ED7E163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8FC97FC-11BD-4483-904D-7921486B32EB}" type="pres">
      <dgm:prSet presAssocID="{2525267D-BE62-4E9F-864B-362AF88F6093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7BB93747-6A3B-4CD0-93DA-15B631B6AD55}" type="pres">
      <dgm:prSet presAssocID="{2525267D-BE62-4E9F-864B-362AF88F6093}" presName="connTx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1832A190-768F-4363-B3D2-C934A6274E7A}" type="pres">
      <dgm:prSet presAssocID="{09AE5A89-62BF-4B02-8103-859DD4576ADE}" presName="composite" presStyleCnt="0"/>
      <dgm:spPr/>
    </dgm:pt>
    <dgm:pt modelId="{8C6B75E2-6D88-4E4C-88F4-089ED2EAA004}" type="pres">
      <dgm:prSet presAssocID="{09AE5A89-62BF-4B02-8103-859DD4576AD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0A15B3C-68B3-4E0E-9F6A-6709ED4B506B}" type="pres">
      <dgm:prSet presAssocID="{09AE5A89-62BF-4B02-8103-859DD4576ADE}" presName="parSh" presStyleLbl="node1" presStyleIdx="2" presStyleCnt="3"/>
      <dgm:spPr/>
      <dgm:t>
        <a:bodyPr/>
        <a:lstStyle/>
        <a:p>
          <a:pPr rtl="1"/>
          <a:endParaRPr lang="he-IL"/>
        </a:p>
      </dgm:t>
    </dgm:pt>
    <dgm:pt modelId="{F0373A45-0B36-44F1-8A78-78B2B7298146}" type="pres">
      <dgm:prSet presAssocID="{09AE5A89-62BF-4B02-8103-859DD4576AD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52D8F88-8338-46D6-A67D-7BB25A348278}" srcId="{7C48C9F9-475F-42E1-B075-8AB75290B397}" destId="{811232CE-B55A-43B6-AA27-A2DC624424DC}" srcOrd="0" destOrd="0" parTransId="{F53928E9-909F-4B50-8E33-EE67E614916F}" sibTransId="{C7EF261B-553F-4E12-BDE3-2A7B761AE823}"/>
    <dgm:cxn modelId="{839F04FA-0BB2-4153-ABFA-093DCFE19B45}" type="presOf" srcId="{D56101F9-9998-47D6-A185-D60F90691DEB}" destId="{B539BFFF-BF9B-4E1D-9F97-C46E6876B489}" srcOrd="0" destOrd="0" presId="urn:microsoft.com/office/officeart/2005/8/layout/process3"/>
    <dgm:cxn modelId="{1ED5EE26-072F-44F2-ABFF-97F665765B51}" type="presOf" srcId="{7D0A772A-DD02-4476-92E8-5D0D7314021C}" destId="{F0373A45-0B36-44F1-8A78-78B2B7298146}" srcOrd="0" destOrd="0" presId="urn:microsoft.com/office/officeart/2005/8/layout/process3"/>
    <dgm:cxn modelId="{C7AC723F-CDC4-4CDF-9758-3CBE1C6486CF}" srcId="{7C48C9F9-475F-42E1-B075-8AB75290B397}" destId="{D71394BA-1FE2-481A-BD16-C7233ED7E163}" srcOrd="1" destOrd="0" parTransId="{87AEDD8F-E3C2-4603-B3A1-0C259228D06F}" sibTransId="{2525267D-BE62-4E9F-864B-362AF88F6093}"/>
    <dgm:cxn modelId="{0AC5FE15-1A24-42C7-811E-2A4D04833859}" type="presOf" srcId="{2525267D-BE62-4E9F-864B-362AF88F6093}" destId="{98FC97FC-11BD-4483-904D-7921486B32EB}" srcOrd="0" destOrd="0" presId="urn:microsoft.com/office/officeart/2005/8/layout/process3"/>
    <dgm:cxn modelId="{FEE07F3F-36BB-4E3B-A415-ED73B05A59CC}" type="presOf" srcId="{C7EF261B-553F-4E12-BDE3-2A7B761AE823}" destId="{0CF2C24E-8D3F-4D1A-B1B6-D70463CAC500}" srcOrd="0" destOrd="0" presId="urn:microsoft.com/office/officeart/2005/8/layout/process3"/>
    <dgm:cxn modelId="{4366F920-E829-4333-A2BC-D772F5D5C1F9}" type="presOf" srcId="{D71394BA-1FE2-481A-BD16-C7233ED7E163}" destId="{D88C4CC5-EF11-4C96-ACC0-9609873EAB6E}" srcOrd="0" destOrd="0" presId="urn:microsoft.com/office/officeart/2005/8/layout/process3"/>
    <dgm:cxn modelId="{9EBFEED3-F937-43DE-9FE6-8573FBCCE242}" type="presOf" srcId="{2525267D-BE62-4E9F-864B-362AF88F6093}" destId="{7BB93747-6A3B-4CD0-93DA-15B631B6AD55}" srcOrd="1" destOrd="0" presId="urn:microsoft.com/office/officeart/2005/8/layout/process3"/>
    <dgm:cxn modelId="{ECC7EA6F-8BF9-4717-8B39-7B0A46682750}" srcId="{D71394BA-1FE2-481A-BD16-C7233ED7E163}" destId="{DDD9FEC3-EB5F-456A-9F2C-1241333EAB49}" srcOrd="0" destOrd="0" parTransId="{22849435-AC2E-49B9-9D63-E3EFC8E481D4}" sibTransId="{37A133E9-2FBF-471A-9DA1-E64848B6619D}"/>
    <dgm:cxn modelId="{FAB6710F-6ADB-4485-BAA5-776426445869}" type="presOf" srcId="{811232CE-B55A-43B6-AA27-A2DC624424DC}" destId="{6719D562-091D-448D-8902-47FCFE86E3E9}" srcOrd="1" destOrd="0" presId="urn:microsoft.com/office/officeart/2005/8/layout/process3"/>
    <dgm:cxn modelId="{86D98595-44F1-4CC9-A32C-0CA941F66BC4}" type="presOf" srcId="{D71394BA-1FE2-481A-BD16-C7233ED7E163}" destId="{56858F09-CB35-49FC-9694-D06AA6B402CF}" srcOrd="1" destOrd="0" presId="urn:microsoft.com/office/officeart/2005/8/layout/process3"/>
    <dgm:cxn modelId="{2224CBAC-E6C8-484B-93C4-86B3041BDF2D}" type="presOf" srcId="{09AE5A89-62BF-4B02-8103-859DD4576ADE}" destId="{8C6B75E2-6D88-4E4C-88F4-089ED2EAA004}" srcOrd="0" destOrd="0" presId="urn:microsoft.com/office/officeart/2005/8/layout/process3"/>
    <dgm:cxn modelId="{B7A1551B-418C-4F8B-985D-BEEB0F32E6C1}" type="presOf" srcId="{09AE5A89-62BF-4B02-8103-859DD4576ADE}" destId="{10A15B3C-68B3-4E0E-9F6A-6709ED4B506B}" srcOrd="1" destOrd="0" presId="urn:microsoft.com/office/officeart/2005/8/layout/process3"/>
    <dgm:cxn modelId="{843B1DAF-FA6C-4F88-A461-8D1153775086}" type="presOf" srcId="{DDD9FEC3-EB5F-456A-9F2C-1241333EAB49}" destId="{C048E5AA-7FCA-4115-9229-093DE2F80128}" srcOrd="0" destOrd="0" presId="urn:microsoft.com/office/officeart/2005/8/layout/process3"/>
    <dgm:cxn modelId="{D2D0C824-1963-4C85-9ED4-B5D6C73382D8}" srcId="{811232CE-B55A-43B6-AA27-A2DC624424DC}" destId="{D56101F9-9998-47D6-A185-D60F90691DEB}" srcOrd="0" destOrd="0" parTransId="{6920F618-3723-4A2B-B270-9A5FC19B4275}" sibTransId="{02D0645D-8F79-480E-B9C6-269E9A36D23C}"/>
    <dgm:cxn modelId="{0EFCA39B-490A-4895-9635-653324E9E8E0}" srcId="{7C48C9F9-475F-42E1-B075-8AB75290B397}" destId="{09AE5A89-62BF-4B02-8103-859DD4576ADE}" srcOrd="2" destOrd="0" parTransId="{D682F3BE-5E61-496C-8C46-9314374DE98E}" sibTransId="{6F5A0737-2590-41F8-8F8C-71D877F0CC99}"/>
    <dgm:cxn modelId="{B099A355-6EE6-4C92-BF62-99CF538D0672}" type="presOf" srcId="{7C48C9F9-475F-42E1-B075-8AB75290B397}" destId="{E63C0196-E263-46C0-B1C5-F204B7172218}" srcOrd="0" destOrd="0" presId="urn:microsoft.com/office/officeart/2005/8/layout/process3"/>
    <dgm:cxn modelId="{0C688AFE-BD5B-46FD-A6B3-315503A6D7CD}" type="presOf" srcId="{811232CE-B55A-43B6-AA27-A2DC624424DC}" destId="{A9FA9BA2-DA2C-4737-9C60-A13BAC7CC190}" srcOrd="0" destOrd="0" presId="urn:microsoft.com/office/officeart/2005/8/layout/process3"/>
    <dgm:cxn modelId="{E4C50059-4928-419D-9F9E-2623A7ADE10E}" srcId="{09AE5A89-62BF-4B02-8103-859DD4576ADE}" destId="{7D0A772A-DD02-4476-92E8-5D0D7314021C}" srcOrd="0" destOrd="0" parTransId="{2215827B-608B-4E59-9328-E4B37A683E03}" sibTransId="{2FBEC7C5-FADC-48F0-9C5D-D7F87D318C4D}"/>
    <dgm:cxn modelId="{B3BA7089-0999-422B-AB0D-A369739C1410}" type="presOf" srcId="{C7EF261B-553F-4E12-BDE3-2A7B761AE823}" destId="{DFB9CAA7-FC02-4139-B7D3-A2DB59F7B00A}" srcOrd="1" destOrd="0" presId="urn:microsoft.com/office/officeart/2005/8/layout/process3"/>
    <dgm:cxn modelId="{B95E5856-1012-4252-A8E9-377C48B4926E}" type="presParOf" srcId="{E63C0196-E263-46C0-B1C5-F204B7172218}" destId="{88A316D3-B657-4153-BF8F-62D1A59B55A1}" srcOrd="0" destOrd="0" presId="urn:microsoft.com/office/officeart/2005/8/layout/process3"/>
    <dgm:cxn modelId="{53D2BA7C-37BE-4D92-B5F4-80DBB1950DBF}" type="presParOf" srcId="{88A316D3-B657-4153-BF8F-62D1A59B55A1}" destId="{A9FA9BA2-DA2C-4737-9C60-A13BAC7CC190}" srcOrd="0" destOrd="0" presId="urn:microsoft.com/office/officeart/2005/8/layout/process3"/>
    <dgm:cxn modelId="{46DCBF0F-0C75-4CD0-B22D-76DF47DC727D}" type="presParOf" srcId="{88A316D3-B657-4153-BF8F-62D1A59B55A1}" destId="{6719D562-091D-448D-8902-47FCFE86E3E9}" srcOrd="1" destOrd="0" presId="urn:microsoft.com/office/officeart/2005/8/layout/process3"/>
    <dgm:cxn modelId="{063B990C-C20D-4A04-BAE5-A16220A16F38}" type="presParOf" srcId="{88A316D3-B657-4153-BF8F-62D1A59B55A1}" destId="{B539BFFF-BF9B-4E1D-9F97-C46E6876B489}" srcOrd="2" destOrd="0" presId="urn:microsoft.com/office/officeart/2005/8/layout/process3"/>
    <dgm:cxn modelId="{D1157932-7C6F-468C-9242-16D57FE85FC5}" type="presParOf" srcId="{E63C0196-E263-46C0-B1C5-F204B7172218}" destId="{0CF2C24E-8D3F-4D1A-B1B6-D70463CAC500}" srcOrd="1" destOrd="0" presId="urn:microsoft.com/office/officeart/2005/8/layout/process3"/>
    <dgm:cxn modelId="{22C5E308-E35F-45C2-9802-143B5C68CC7F}" type="presParOf" srcId="{0CF2C24E-8D3F-4D1A-B1B6-D70463CAC500}" destId="{DFB9CAA7-FC02-4139-B7D3-A2DB59F7B00A}" srcOrd="0" destOrd="0" presId="urn:microsoft.com/office/officeart/2005/8/layout/process3"/>
    <dgm:cxn modelId="{E43E7E3C-9E53-48AE-846D-B09E9B752753}" type="presParOf" srcId="{E63C0196-E263-46C0-B1C5-F204B7172218}" destId="{7199E4FA-A66B-4BD2-94BE-E33A270B9330}" srcOrd="2" destOrd="0" presId="urn:microsoft.com/office/officeart/2005/8/layout/process3"/>
    <dgm:cxn modelId="{13EB9458-B2C6-46F0-96FE-06C213A4ACCD}" type="presParOf" srcId="{7199E4FA-A66B-4BD2-94BE-E33A270B9330}" destId="{D88C4CC5-EF11-4C96-ACC0-9609873EAB6E}" srcOrd="0" destOrd="0" presId="urn:microsoft.com/office/officeart/2005/8/layout/process3"/>
    <dgm:cxn modelId="{69D74179-AA34-4166-901A-05004ECAA51D}" type="presParOf" srcId="{7199E4FA-A66B-4BD2-94BE-E33A270B9330}" destId="{56858F09-CB35-49FC-9694-D06AA6B402CF}" srcOrd="1" destOrd="0" presId="urn:microsoft.com/office/officeart/2005/8/layout/process3"/>
    <dgm:cxn modelId="{91AB3D20-124F-4782-B98D-E137A6641AAC}" type="presParOf" srcId="{7199E4FA-A66B-4BD2-94BE-E33A270B9330}" destId="{C048E5AA-7FCA-4115-9229-093DE2F80128}" srcOrd="2" destOrd="0" presId="urn:microsoft.com/office/officeart/2005/8/layout/process3"/>
    <dgm:cxn modelId="{09FD05FF-A558-4F08-BF67-F27B684BDA71}" type="presParOf" srcId="{E63C0196-E263-46C0-B1C5-F204B7172218}" destId="{98FC97FC-11BD-4483-904D-7921486B32EB}" srcOrd="3" destOrd="0" presId="urn:microsoft.com/office/officeart/2005/8/layout/process3"/>
    <dgm:cxn modelId="{15E9A653-BF8A-4C71-9037-46D00F13F9CE}" type="presParOf" srcId="{98FC97FC-11BD-4483-904D-7921486B32EB}" destId="{7BB93747-6A3B-4CD0-93DA-15B631B6AD55}" srcOrd="0" destOrd="0" presId="urn:microsoft.com/office/officeart/2005/8/layout/process3"/>
    <dgm:cxn modelId="{B2EAA599-CCBE-47E8-861B-0A1114846049}" type="presParOf" srcId="{E63C0196-E263-46C0-B1C5-F204B7172218}" destId="{1832A190-768F-4363-B3D2-C934A6274E7A}" srcOrd="4" destOrd="0" presId="urn:microsoft.com/office/officeart/2005/8/layout/process3"/>
    <dgm:cxn modelId="{A5F6F138-1308-4BD9-867C-F17B9F3853C1}" type="presParOf" srcId="{1832A190-768F-4363-B3D2-C934A6274E7A}" destId="{8C6B75E2-6D88-4E4C-88F4-089ED2EAA004}" srcOrd="0" destOrd="0" presId="urn:microsoft.com/office/officeart/2005/8/layout/process3"/>
    <dgm:cxn modelId="{24742569-92EF-4C2A-9CA8-676040915B9B}" type="presParOf" srcId="{1832A190-768F-4363-B3D2-C934A6274E7A}" destId="{10A15B3C-68B3-4E0E-9F6A-6709ED4B506B}" srcOrd="1" destOrd="0" presId="urn:microsoft.com/office/officeart/2005/8/layout/process3"/>
    <dgm:cxn modelId="{0B25D15A-4BBE-4FFD-8A1C-B23707DF7528}" type="presParOf" srcId="{1832A190-768F-4363-B3D2-C934A6274E7A}" destId="{F0373A45-0B36-44F1-8A78-78B2B729814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6604EC-4FDF-4D34-80E5-C2E2C781428E}" type="doc">
      <dgm:prSet loTypeId="urn:microsoft.com/office/officeart/2005/8/layout/equation1" loCatId="process" qsTypeId="urn:microsoft.com/office/officeart/2005/8/quickstyle/3d1" qsCatId="3D" csTypeId="urn:microsoft.com/office/officeart/2005/8/colors/accent6_2" csCatId="accent6" phldr="1"/>
      <dgm:spPr/>
    </dgm:pt>
    <dgm:pt modelId="{402D616C-D495-4A9E-9B2F-CCDF3253FD17}">
      <dgm:prSet phldrT="[Text]"/>
      <dgm:spPr/>
      <dgm:t>
        <a:bodyPr/>
        <a:lstStyle/>
        <a:p>
          <a:pPr algn="ctr" rtl="0"/>
          <a:r>
            <a:rPr lang="en-GB" dirty="0" smtClean="0"/>
            <a:t>Voice of Yaakov</a:t>
          </a:r>
          <a:endParaRPr lang="he-IL" dirty="0"/>
        </a:p>
      </dgm:t>
    </dgm:pt>
    <dgm:pt modelId="{8B01B4C0-A26D-4638-BE26-BF3C4C58275D}" type="parTrans" cxnId="{605C2576-DFF7-47D9-AF1B-B3C52C5E8E31}">
      <dgm:prSet/>
      <dgm:spPr/>
      <dgm:t>
        <a:bodyPr/>
        <a:lstStyle/>
        <a:p>
          <a:pPr rtl="1"/>
          <a:endParaRPr lang="he-IL"/>
        </a:p>
      </dgm:t>
    </dgm:pt>
    <dgm:pt modelId="{BAF79735-218D-403B-B9E6-2DB2A74BD0B5}" type="sibTrans" cxnId="{605C2576-DFF7-47D9-AF1B-B3C52C5E8E31}">
      <dgm:prSet/>
      <dgm:spPr/>
      <dgm:t>
        <a:bodyPr/>
        <a:lstStyle/>
        <a:p>
          <a:pPr rtl="1"/>
          <a:endParaRPr lang="he-IL"/>
        </a:p>
      </dgm:t>
    </dgm:pt>
    <dgm:pt modelId="{16435770-8A5F-41FE-B50D-97A16AFC0B89}">
      <dgm:prSet phldrT="[Text]"/>
      <dgm:spPr/>
      <dgm:t>
        <a:bodyPr/>
        <a:lstStyle/>
        <a:p>
          <a:pPr rtl="0"/>
          <a:r>
            <a:rPr lang="en-GB" dirty="0" smtClean="0"/>
            <a:t>Yisrael</a:t>
          </a:r>
          <a:endParaRPr lang="he-IL" dirty="0"/>
        </a:p>
      </dgm:t>
    </dgm:pt>
    <dgm:pt modelId="{D8B8D219-D987-48D4-9D0A-22D1F0419B4D}" type="parTrans" cxnId="{D6F7C77F-570A-48B2-95A4-48E0EB21B917}">
      <dgm:prSet/>
      <dgm:spPr/>
      <dgm:t>
        <a:bodyPr/>
        <a:lstStyle/>
        <a:p>
          <a:pPr rtl="1"/>
          <a:endParaRPr lang="he-IL"/>
        </a:p>
      </dgm:t>
    </dgm:pt>
    <dgm:pt modelId="{98A9D224-1BCD-421F-BCE9-55DA93DCCE3B}" type="sibTrans" cxnId="{D6F7C77F-570A-48B2-95A4-48E0EB21B917}">
      <dgm:prSet/>
      <dgm:spPr/>
      <dgm:t>
        <a:bodyPr/>
        <a:lstStyle/>
        <a:p>
          <a:pPr rtl="1"/>
          <a:endParaRPr lang="he-IL"/>
        </a:p>
      </dgm:t>
    </dgm:pt>
    <dgm:pt modelId="{E99BAE33-9C52-4FD6-9DF9-0ABBE6CA1D49}">
      <dgm:prSet phldrT="[Text]"/>
      <dgm:spPr/>
      <dgm:t>
        <a:bodyPr/>
        <a:lstStyle/>
        <a:p>
          <a:pPr algn="ctr" rtl="0"/>
          <a:r>
            <a:rPr lang="en-GB" dirty="0" smtClean="0"/>
            <a:t>Hands of </a:t>
          </a:r>
          <a:r>
            <a:rPr lang="en-GB" dirty="0" err="1" smtClean="0"/>
            <a:t>Esav</a:t>
          </a:r>
          <a:endParaRPr lang="he-IL" dirty="0"/>
        </a:p>
      </dgm:t>
    </dgm:pt>
    <dgm:pt modelId="{982B3BBE-8A2B-4E78-9CF2-0589612E5B22}" type="parTrans" cxnId="{F60B5FE2-5FEE-459A-A38E-E64BE4EE9829}">
      <dgm:prSet/>
      <dgm:spPr/>
      <dgm:t>
        <a:bodyPr/>
        <a:lstStyle/>
        <a:p>
          <a:pPr rtl="1"/>
          <a:endParaRPr lang="he-IL"/>
        </a:p>
      </dgm:t>
    </dgm:pt>
    <dgm:pt modelId="{E8487844-9B0A-4D2D-9B54-9599C2D29B9B}" type="sibTrans" cxnId="{F60B5FE2-5FEE-459A-A38E-E64BE4EE9829}">
      <dgm:prSet/>
      <dgm:spPr/>
      <dgm:t>
        <a:bodyPr/>
        <a:lstStyle/>
        <a:p>
          <a:pPr rtl="1"/>
          <a:endParaRPr lang="he-IL"/>
        </a:p>
      </dgm:t>
    </dgm:pt>
    <dgm:pt modelId="{8044B6CF-F60E-442E-9196-584DFBF295E7}" type="pres">
      <dgm:prSet presAssocID="{6A6604EC-4FDF-4D34-80E5-C2E2C781428E}" presName="linearFlow" presStyleCnt="0">
        <dgm:presLayoutVars>
          <dgm:dir/>
          <dgm:resizeHandles val="exact"/>
        </dgm:presLayoutVars>
      </dgm:prSet>
      <dgm:spPr/>
    </dgm:pt>
    <dgm:pt modelId="{9A59922B-1D89-47B9-B297-019D06E7D880}" type="pres">
      <dgm:prSet presAssocID="{402D616C-D495-4A9E-9B2F-CCDF3253FD1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90BDEDC-6820-4E6D-A978-56C82ABFE5B8}" type="pres">
      <dgm:prSet presAssocID="{BAF79735-218D-403B-B9E6-2DB2A74BD0B5}" presName="spacerL" presStyleCnt="0"/>
      <dgm:spPr/>
    </dgm:pt>
    <dgm:pt modelId="{D825787C-23D4-4BB0-B2B7-40386FD4550C}" type="pres">
      <dgm:prSet presAssocID="{BAF79735-218D-403B-B9E6-2DB2A74BD0B5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F3DC7A5A-FF93-4CAC-A883-559976F06584}" type="pres">
      <dgm:prSet presAssocID="{BAF79735-218D-403B-B9E6-2DB2A74BD0B5}" presName="spacerR" presStyleCnt="0"/>
      <dgm:spPr/>
    </dgm:pt>
    <dgm:pt modelId="{C507E015-B560-45F5-B396-49AA0D9FA04E}" type="pres">
      <dgm:prSet presAssocID="{E99BAE33-9C52-4FD6-9DF9-0ABBE6CA1D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17C3E51-EFC9-4F36-A08B-9C2290304794}" type="pres">
      <dgm:prSet presAssocID="{E8487844-9B0A-4D2D-9B54-9599C2D29B9B}" presName="spacerL" presStyleCnt="0"/>
      <dgm:spPr/>
    </dgm:pt>
    <dgm:pt modelId="{3B22804C-FF87-4C27-8ECC-17CA86A5652D}" type="pres">
      <dgm:prSet presAssocID="{E8487844-9B0A-4D2D-9B54-9599C2D29B9B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DB0E59A4-FF4F-45CF-B051-1569E086E9B2}" type="pres">
      <dgm:prSet presAssocID="{E8487844-9B0A-4D2D-9B54-9599C2D29B9B}" presName="spacerR" presStyleCnt="0"/>
      <dgm:spPr/>
    </dgm:pt>
    <dgm:pt modelId="{A29BE816-C88D-4AD7-95A4-0EE8C72A9DFB}" type="pres">
      <dgm:prSet presAssocID="{16435770-8A5F-41FE-B50D-97A16AFC0B8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60B5FE2-5FEE-459A-A38E-E64BE4EE9829}" srcId="{6A6604EC-4FDF-4D34-80E5-C2E2C781428E}" destId="{E99BAE33-9C52-4FD6-9DF9-0ABBE6CA1D49}" srcOrd="1" destOrd="0" parTransId="{982B3BBE-8A2B-4E78-9CF2-0589612E5B22}" sibTransId="{E8487844-9B0A-4D2D-9B54-9599C2D29B9B}"/>
    <dgm:cxn modelId="{887986F2-04BB-4CB9-A30C-9FCB3AB887B5}" type="presOf" srcId="{E99BAE33-9C52-4FD6-9DF9-0ABBE6CA1D49}" destId="{C507E015-B560-45F5-B396-49AA0D9FA04E}" srcOrd="0" destOrd="0" presId="urn:microsoft.com/office/officeart/2005/8/layout/equation1"/>
    <dgm:cxn modelId="{AB9FFCB2-3CED-4F0A-AED2-FF3A39E5F744}" type="presOf" srcId="{6A6604EC-4FDF-4D34-80E5-C2E2C781428E}" destId="{8044B6CF-F60E-442E-9196-584DFBF295E7}" srcOrd="0" destOrd="0" presId="urn:microsoft.com/office/officeart/2005/8/layout/equation1"/>
    <dgm:cxn modelId="{B04E6950-47CA-47CE-ADFB-88ECF2D6E762}" type="presOf" srcId="{402D616C-D495-4A9E-9B2F-CCDF3253FD17}" destId="{9A59922B-1D89-47B9-B297-019D06E7D880}" srcOrd="0" destOrd="0" presId="urn:microsoft.com/office/officeart/2005/8/layout/equation1"/>
    <dgm:cxn modelId="{0CD5D5A8-8120-4B1D-A96B-21966421F46C}" type="presOf" srcId="{16435770-8A5F-41FE-B50D-97A16AFC0B89}" destId="{A29BE816-C88D-4AD7-95A4-0EE8C72A9DFB}" srcOrd="0" destOrd="0" presId="urn:microsoft.com/office/officeart/2005/8/layout/equation1"/>
    <dgm:cxn modelId="{605C2576-DFF7-47D9-AF1B-B3C52C5E8E31}" srcId="{6A6604EC-4FDF-4D34-80E5-C2E2C781428E}" destId="{402D616C-D495-4A9E-9B2F-CCDF3253FD17}" srcOrd="0" destOrd="0" parTransId="{8B01B4C0-A26D-4638-BE26-BF3C4C58275D}" sibTransId="{BAF79735-218D-403B-B9E6-2DB2A74BD0B5}"/>
    <dgm:cxn modelId="{FD9B423E-15FF-4064-B061-A4690AC3B9DC}" type="presOf" srcId="{E8487844-9B0A-4D2D-9B54-9599C2D29B9B}" destId="{3B22804C-FF87-4C27-8ECC-17CA86A5652D}" srcOrd="0" destOrd="0" presId="urn:microsoft.com/office/officeart/2005/8/layout/equation1"/>
    <dgm:cxn modelId="{387F07A1-DA82-47FF-A82C-96CD3C2FB43D}" type="presOf" srcId="{BAF79735-218D-403B-B9E6-2DB2A74BD0B5}" destId="{D825787C-23D4-4BB0-B2B7-40386FD4550C}" srcOrd="0" destOrd="0" presId="urn:microsoft.com/office/officeart/2005/8/layout/equation1"/>
    <dgm:cxn modelId="{D6F7C77F-570A-48B2-95A4-48E0EB21B917}" srcId="{6A6604EC-4FDF-4D34-80E5-C2E2C781428E}" destId="{16435770-8A5F-41FE-B50D-97A16AFC0B89}" srcOrd="2" destOrd="0" parTransId="{D8B8D219-D987-48D4-9D0A-22D1F0419B4D}" sibTransId="{98A9D224-1BCD-421F-BCE9-55DA93DCCE3B}"/>
    <dgm:cxn modelId="{3A47F222-C421-4A98-9E4B-B4A6E022AB46}" type="presParOf" srcId="{8044B6CF-F60E-442E-9196-584DFBF295E7}" destId="{9A59922B-1D89-47B9-B297-019D06E7D880}" srcOrd="0" destOrd="0" presId="urn:microsoft.com/office/officeart/2005/8/layout/equation1"/>
    <dgm:cxn modelId="{8DE995F4-2ED7-477D-9E52-D75DF80B7FEA}" type="presParOf" srcId="{8044B6CF-F60E-442E-9196-584DFBF295E7}" destId="{D90BDEDC-6820-4E6D-A978-56C82ABFE5B8}" srcOrd="1" destOrd="0" presId="urn:microsoft.com/office/officeart/2005/8/layout/equation1"/>
    <dgm:cxn modelId="{CC5E3889-AB35-43E0-AEFC-2CF724FB6C1D}" type="presParOf" srcId="{8044B6CF-F60E-442E-9196-584DFBF295E7}" destId="{D825787C-23D4-4BB0-B2B7-40386FD4550C}" srcOrd="2" destOrd="0" presId="urn:microsoft.com/office/officeart/2005/8/layout/equation1"/>
    <dgm:cxn modelId="{4715D483-AF45-4E66-B936-C5055273CA90}" type="presParOf" srcId="{8044B6CF-F60E-442E-9196-584DFBF295E7}" destId="{F3DC7A5A-FF93-4CAC-A883-559976F06584}" srcOrd="3" destOrd="0" presId="urn:microsoft.com/office/officeart/2005/8/layout/equation1"/>
    <dgm:cxn modelId="{975D0163-79E7-4A8F-8995-2281FC274B4D}" type="presParOf" srcId="{8044B6CF-F60E-442E-9196-584DFBF295E7}" destId="{C507E015-B560-45F5-B396-49AA0D9FA04E}" srcOrd="4" destOrd="0" presId="urn:microsoft.com/office/officeart/2005/8/layout/equation1"/>
    <dgm:cxn modelId="{EB92DDBB-9EC7-4FCC-86E0-724B444489A4}" type="presParOf" srcId="{8044B6CF-F60E-442E-9196-584DFBF295E7}" destId="{617C3E51-EFC9-4F36-A08B-9C2290304794}" srcOrd="5" destOrd="0" presId="urn:microsoft.com/office/officeart/2005/8/layout/equation1"/>
    <dgm:cxn modelId="{C55F7206-0F4D-4314-90F3-CC2AEA4E8125}" type="presParOf" srcId="{8044B6CF-F60E-442E-9196-584DFBF295E7}" destId="{3B22804C-FF87-4C27-8ECC-17CA86A5652D}" srcOrd="6" destOrd="0" presId="urn:microsoft.com/office/officeart/2005/8/layout/equation1"/>
    <dgm:cxn modelId="{1AFA836C-885E-4ACA-9F99-F13EB12F4940}" type="presParOf" srcId="{8044B6CF-F60E-442E-9196-584DFBF295E7}" destId="{DB0E59A4-FF4F-45CF-B051-1569E086E9B2}" srcOrd="7" destOrd="0" presId="urn:microsoft.com/office/officeart/2005/8/layout/equation1"/>
    <dgm:cxn modelId="{8B3888C7-EFD4-4ED3-8462-4F5D1D0183D0}" type="presParOf" srcId="{8044B6CF-F60E-442E-9196-584DFBF295E7}" destId="{A29BE816-C88D-4AD7-95A4-0EE8C72A9DFB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1D1D1A-EB85-4E2F-AE72-0C5A6B500226}">
      <dsp:nvSpPr>
        <dsp:cNvPr id="0" name=""/>
        <dsp:cNvSpPr/>
      </dsp:nvSpPr>
      <dsp:spPr>
        <a:xfrm>
          <a:off x="5541735" y="874166"/>
          <a:ext cx="2315645" cy="2316073"/>
        </a:xfrm>
        <a:prstGeom prst="ellips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54044F-AAFF-4C0F-8BB8-2D309BD973F0}">
      <dsp:nvSpPr>
        <dsp:cNvPr id="0" name=""/>
        <dsp:cNvSpPr/>
      </dsp:nvSpPr>
      <dsp:spPr>
        <a:xfrm>
          <a:off x="5618622" y="951382"/>
          <a:ext cx="2161871" cy="216164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Recreation</a:t>
          </a:r>
          <a:endParaRPr lang="he-IL" sz="2600" kern="1200" dirty="0"/>
        </a:p>
      </dsp:txBody>
      <dsp:txXfrm>
        <a:off x="5927676" y="1260246"/>
        <a:ext cx="1543763" cy="1543913"/>
      </dsp:txXfrm>
    </dsp:sp>
    <dsp:sp modelId="{6E522A21-0789-47D0-A283-4F126F7A9EFB}">
      <dsp:nvSpPr>
        <dsp:cNvPr id="0" name=""/>
        <dsp:cNvSpPr/>
      </dsp:nvSpPr>
      <dsp:spPr>
        <a:xfrm rot="2700000">
          <a:off x="3151239" y="876966"/>
          <a:ext cx="2310067" cy="2310067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45A2B8-B4B5-4B5A-BAEE-0255F0365187}">
      <dsp:nvSpPr>
        <dsp:cNvPr id="0" name=""/>
        <dsp:cNvSpPr/>
      </dsp:nvSpPr>
      <dsp:spPr>
        <a:xfrm>
          <a:off x="3225337" y="951382"/>
          <a:ext cx="2161871" cy="216164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/>
            <a:t>צדיק ותמים</a:t>
          </a:r>
          <a:endParaRPr lang="he-IL" sz="2600" kern="1200" dirty="0"/>
        </a:p>
      </dsp:txBody>
      <dsp:txXfrm>
        <a:off x="3534391" y="1260246"/>
        <a:ext cx="1543763" cy="1543913"/>
      </dsp:txXfrm>
    </dsp:sp>
    <dsp:sp modelId="{08F0E125-C7C9-4D1A-92B2-11EA6074708E}">
      <dsp:nvSpPr>
        <dsp:cNvPr id="0" name=""/>
        <dsp:cNvSpPr/>
      </dsp:nvSpPr>
      <dsp:spPr>
        <a:xfrm rot="2700000">
          <a:off x="757953" y="876966"/>
          <a:ext cx="2310067" cy="2310067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0E7DBC-0C66-4F79-B329-91AD8E691686}">
      <dsp:nvSpPr>
        <dsp:cNvPr id="0" name=""/>
        <dsp:cNvSpPr/>
      </dsp:nvSpPr>
      <dsp:spPr>
        <a:xfrm>
          <a:off x="832051" y="951382"/>
          <a:ext cx="2161871" cy="216164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Noach</a:t>
          </a:r>
          <a:endParaRPr lang="he-IL" sz="2600" kern="1200" dirty="0"/>
        </a:p>
      </dsp:txBody>
      <dsp:txXfrm>
        <a:off x="1141105" y="1260246"/>
        <a:ext cx="1543763" cy="15439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0457A-7677-4BB8-8695-7C5752AA4F51}">
      <dsp:nvSpPr>
        <dsp:cNvPr id="0" name=""/>
        <dsp:cNvSpPr/>
      </dsp:nvSpPr>
      <dsp:spPr>
        <a:xfrm>
          <a:off x="5361715" y="874166"/>
          <a:ext cx="2315645" cy="2316073"/>
        </a:xfrm>
        <a:prstGeom prst="ellips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F9CA2B-DC2C-408C-85B5-FA5EA9F3E2F5}">
      <dsp:nvSpPr>
        <dsp:cNvPr id="0" name=""/>
        <dsp:cNvSpPr/>
      </dsp:nvSpPr>
      <dsp:spPr>
        <a:xfrm>
          <a:off x="5438602" y="951382"/>
          <a:ext cx="2161871" cy="216164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Build a Nation</a:t>
          </a:r>
          <a:endParaRPr lang="he-IL" sz="3100" kern="1200" dirty="0"/>
        </a:p>
      </dsp:txBody>
      <dsp:txXfrm>
        <a:off x="5747656" y="1260246"/>
        <a:ext cx="1543763" cy="1543913"/>
      </dsp:txXfrm>
    </dsp:sp>
    <dsp:sp modelId="{E5C3A867-101B-4DAB-ACFC-3E2B46AAB976}">
      <dsp:nvSpPr>
        <dsp:cNvPr id="0" name=""/>
        <dsp:cNvSpPr/>
      </dsp:nvSpPr>
      <dsp:spPr>
        <a:xfrm rot="2700000">
          <a:off x="2971219" y="876966"/>
          <a:ext cx="2310067" cy="2310067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253498-13DF-46D0-9130-AD815C435416}">
      <dsp:nvSpPr>
        <dsp:cNvPr id="0" name=""/>
        <dsp:cNvSpPr/>
      </dsp:nvSpPr>
      <dsp:spPr>
        <a:xfrm>
          <a:off x="3045317" y="951382"/>
          <a:ext cx="2161871" cy="216164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Start a family</a:t>
          </a:r>
          <a:endParaRPr lang="he-IL" sz="3100" kern="1200" dirty="0"/>
        </a:p>
      </dsp:txBody>
      <dsp:txXfrm>
        <a:off x="3354371" y="1260246"/>
        <a:ext cx="1543763" cy="1543913"/>
      </dsp:txXfrm>
    </dsp:sp>
    <dsp:sp modelId="{781A9A0F-5A52-454C-9ED4-7AEEE13720BC}">
      <dsp:nvSpPr>
        <dsp:cNvPr id="0" name=""/>
        <dsp:cNvSpPr/>
      </dsp:nvSpPr>
      <dsp:spPr>
        <a:xfrm rot="2700000">
          <a:off x="577933" y="876966"/>
          <a:ext cx="2310067" cy="2310067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175CC7-6BDB-42AB-946C-C7D978CFD65E}">
      <dsp:nvSpPr>
        <dsp:cNvPr id="0" name=""/>
        <dsp:cNvSpPr/>
      </dsp:nvSpPr>
      <dsp:spPr>
        <a:xfrm>
          <a:off x="652031" y="951382"/>
          <a:ext cx="2161871" cy="216164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Avraham</a:t>
          </a:r>
          <a:endParaRPr lang="he-IL" sz="3100" kern="1200" dirty="0"/>
        </a:p>
      </dsp:txBody>
      <dsp:txXfrm>
        <a:off x="961085" y="1260246"/>
        <a:ext cx="1543763" cy="15439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B5EED1D-FEC2-4E0A-A03B-368BD7C084C3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8CA289D-35DB-4D49-9D25-D82FFD5CE9B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236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B66406F-A012-4B82-99FB-6BE613C151C0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330249E-F207-46F3-BFC6-348E56A1FAC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680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A14762-843A-41FA-A8DE-47D4748B2A80}" type="slidenum">
              <a:rPr lang="en-US"/>
              <a:pPr/>
              <a:t>23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0249E-F207-46F3-BFC6-348E56A1FAC5}" type="slidenum">
              <a:rPr lang="he-IL" smtClean="0"/>
              <a:t>25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536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0249E-F207-46F3-BFC6-348E56A1FAC5}" type="slidenum">
              <a:rPr lang="he-IL" smtClean="0"/>
              <a:t>38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4800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0249E-F207-46F3-BFC6-348E56A1FAC5}" type="slidenum">
              <a:rPr lang="he-IL" smtClean="0"/>
              <a:t>39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4800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661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862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093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6950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379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782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26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110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816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835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515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307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219" y="4653136"/>
            <a:ext cx="6400800" cy="72008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Bechira, Bechora and Bracha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2175" y="2420888"/>
            <a:ext cx="799288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e-IL" sz="8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בראשית</a:t>
            </a:r>
            <a:endParaRPr lang="en-US" sz="8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899592" y="5879013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36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7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כו</a:t>
            </a:r>
            <a:endParaRPr lang="he-IL" sz="7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וַיְהִי רָעָב, בָּאָרֶץ, מִלְּבַד הָרָעָב הָרִאשׁוֹן, אֲשֶׁר הָיָה בִּימֵי אַבְרָהָם; וַיֵּלֶךְ יִצְחָק אֶל-אֲבִימֶלֶךְ מֶלֶךְ-פְּלִשְׁתִּים, גְּרָרָה. 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וַיֵּרָא אֵלָיו יְהוָה, וַיֹּאמֶר אַל-תֵּרֵד מִצְרָיְמָה:  שְׁכֹן בָּאָרֶץ, אֲשֶׁר אֹמַר אֵלֶיךָ. 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גּוּר בָּאָרֶץ הַזֹּאת, וְאֶהְיֶה עִמְּךָ וַאֲבָרְכֶךָּ:  כִּי-לְךָ וּלְזַרְעֲךָ, אֶתֵּן אֶת-כָּל-הָאֲרָצֹת הָאֵל, וַהֲקִמֹתִי אֶת-הַשְּׁבֻעָה, אֲשֶׁר נִשְׁבַּעְתִּי לְאַבְרָהָם אָבִיךָ. 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וְהִרְבֵּיתִי אֶת-זַרְעֲךָ, כְּכוֹכְבֵי הַשָּׁמַיִם, וְנָתַתִּי לְזַרְעֲךָ, אֵת כָּל-הָאֲרָצֹת הָאֵל; והִתְבָּרְכוּ בְזַרְעֲךָ, כֹּל גּוֹיֵי הָאָרֶץ.</a:t>
            </a:r>
            <a:r>
              <a:rPr lang="he-IL" dirty="0">
                <a:latin typeface="David" pitchFamily="34" charset="-79"/>
                <a:cs typeface="David" pitchFamily="34" charset="-79"/>
              </a:rPr>
              <a:t> 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endParaRPr lang="he-IL" b="1" dirty="0" smtClean="0">
              <a:solidFill>
                <a:schemeClr val="accent5"/>
              </a:solidFill>
            </a:endParaRPr>
          </a:p>
          <a:p>
            <a:pPr marL="0" indent="0" algn="ctr" rtl="0">
              <a:buNone/>
            </a:pPr>
            <a:r>
              <a:rPr lang="he-IL" b="1" dirty="0" smtClean="0">
                <a:solidFill>
                  <a:schemeClr val="accent5"/>
                </a:solidFill>
              </a:rPr>
              <a:t> </a:t>
            </a:r>
            <a:r>
              <a:rPr lang="en-GB" b="1" dirty="0" smtClean="0">
                <a:solidFill>
                  <a:schemeClr val="accent5"/>
                </a:solidFill>
              </a:rPr>
              <a:t>This is the same </a:t>
            </a:r>
            <a:r>
              <a:rPr lang="en-GB" b="1" dirty="0" err="1" smtClean="0">
                <a:solidFill>
                  <a:schemeClr val="accent5"/>
                </a:solidFill>
              </a:rPr>
              <a:t>bracha</a:t>
            </a:r>
            <a:r>
              <a:rPr lang="en-GB" b="1" dirty="0" smtClean="0">
                <a:solidFill>
                  <a:schemeClr val="accent5"/>
                </a:solidFill>
              </a:rPr>
              <a:t> as Avraham received so why is Yitzchak only picking ONE child? </a:t>
            </a:r>
            <a:endParaRPr lang="he-IL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3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7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Questions…</a:t>
            </a:r>
            <a:endParaRPr lang="he-IL" sz="7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l" rtl="0">
              <a:buFont typeface="+mj-lt"/>
              <a:buAutoNum type="arabicParenR"/>
            </a:pPr>
            <a:r>
              <a:rPr lang="en-GB" dirty="0" smtClean="0"/>
              <a:t>If G-d </a:t>
            </a:r>
            <a:r>
              <a:rPr lang="en-GB" dirty="0"/>
              <a:t>says all the children are chosen then what gives Yitzchak the right to choose only one</a:t>
            </a:r>
            <a:r>
              <a:rPr lang="en-GB" dirty="0" smtClean="0"/>
              <a:t>?</a:t>
            </a:r>
          </a:p>
          <a:p>
            <a:pPr marL="514350" indent="-514350" algn="l" rtl="0">
              <a:buFont typeface="+mj-lt"/>
              <a:buAutoNum type="arabicParenR"/>
            </a:pPr>
            <a:endParaRPr lang="en-GB" dirty="0"/>
          </a:p>
          <a:p>
            <a:pPr marL="514350" lvl="0" indent="-514350" algn="l" rtl="0">
              <a:buFont typeface="+mj-lt"/>
              <a:buAutoNum type="arabicParenR"/>
            </a:pPr>
            <a:r>
              <a:rPr lang="en-GB" dirty="0" smtClean="0"/>
              <a:t>If only one is chosen, G-d should make that decision not Yitzchak!</a:t>
            </a:r>
          </a:p>
          <a:p>
            <a:pPr marL="0" lv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089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l" rtl="0">
              <a:buNone/>
            </a:pPr>
            <a:endParaRPr lang="en-GB" dirty="0" smtClean="0"/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6"/>
                </a:solidFill>
              </a:rPr>
              <a:t>However, this is based on the </a:t>
            </a:r>
            <a:r>
              <a:rPr lang="en-GB" b="1" dirty="0">
                <a:solidFill>
                  <a:schemeClr val="accent6"/>
                </a:solidFill>
              </a:rPr>
              <a:t>assumption that when he calls </a:t>
            </a:r>
            <a:r>
              <a:rPr lang="en-GB" b="1" dirty="0" err="1">
                <a:solidFill>
                  <a:schemeClr val="accent6"/>
                </a:solidFill>
              </a:rPr>
              <a:t>Esav</a:t>
            </a:r>
            <a:r>
              <a:rPr lang="en-GB" b="1" dirty="0">
                <a:solidFill>
                  <a:schemeClr val="accent6"/>
                </a:solidFill>
              </a:rPr>
              <a:t> to give him the </a:t>
            </a:r>
            <a:r>
              <a:rPr lang="en-GB" b="1" dirty="0" err="1">
                <a:solidFill>
                  <a:schemeClr val="accent6"/>
                </a:solidFill>
              </a:rPr>
              <a:t>bracha</a:t>
            </a:r>
            <a:r>
              <a:rPr lang="en-GB" b="1" dirty="0">
                <a:solidFill>
                  <a:schemeClr val="accent6"/>
                </a:solidFill>
              </a:rPr>
              <a:t>, he is choosing him. </a:t>
            </a:r>
            <a:endParaRPr lang="en-GB" b="1" dirty="0" smtClean="0">
              <a:solidFill>
                <a:schemeClr val="accent6"/>
              </a:solidFill>
            </a:endParaRPr>
          </a:p>
          <a:p>
            <a:pPr marL="0" indent="0" algn="l" rtl="0">
              <a:buNone/>
            </a:pPr>
            <a:endParaRPr lang="en-GB" dirty="0" smtClean="0"/>
          </a:p>
          <a:p>
            <a:pPr marL="0" indent="0" algn="l" rtl="0">
              <a:buNone/>
            </a:pPr>
            <a:r>
              <a:rPr lang="en-GB" b="1" dirty="0" smtClean="0">
                <a:solidFill>
                  <a:schemeClr val="accent4"/>
                </a:solidFill>
              </a:rPr>
              <a:t>He </a:t>
            </a:r>
            <a:r>
              <a:rPr lang="en-GB" b="1" dirty="0">
                <a:solidFill>
                  <a:schemeClr val="accent4"/>
                </a:solidFill>
              </a:rPr>
              <a:t>chooses to bless </a:t>
            </a:r>
            <a:r>
              <a:rPr lang="en-GB" b="1" dirty="0" err="1">
                <a:solidFill>
                  <a:schemeClr val="accent4"/>
                </a:solidFill>
              </a:rPr>
              <a:t>Esav</a:t>
            </a:r>
            <a:r>
              <a:rPr lang="en-GB" b="1" dirty="0">
                <a:solidFill>
                  <a:schemeClr val="accent4"/>
                </a:solidFill>
              </a:rPr>
              <a:t> towards the end of his </a:t>
            </a:r>
            <a:r>
              <a:rPr lang="en-GB" b="1" dirty="0" smtClean="0">
                <a:solidFill>
                  <a:schemeClr val="accent4"/>
                </a:solidFill>
              </a:rPr>
              <a:t>life…</a:t>
            </a:r>
          </a:p>
          <a:p>
            <a:pPr marL="0" indent="0" rtl="0">
              <a:buNone/>
            </a:pPr>
            <a:r>
              <a:rPr lang="en-GB" b="1" dirty="0" smtClean="0">
                <a:solidFill>
                  <a:schemeClr val="accent4"/>
                </a:solidFill>
              </a:rPr>
              <a:t>… just like Yaakov blesses his sons at the end of his life.</a:t>
            </a:r>
            <a:endParaRPr lang="en-US" b="1" dirty="0">
              <a:solidFill>
                <a:schemeClr val="accent4"/>
              </a:solidFill>
            </a:endParaRPr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1204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0"/>
            <a:r>
              <a:rPr lang="en-GB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Bracha</a:t>
            </a:r>
            <a:endParaRPr lang="he-IL" sz="6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488832" cy="1752600"/>
          </a:xfrm>
        </p:spPr>
        <p:txBody>
          <a:bodyPr/>
          <a:lstStyle/>
          <a:p>
            <a:pPr marL="0" indent="0" rtl="0">
              <a:buNone/>
            </a:pPr>
            <a:r>
              <a:rPr lang="en-GB" dirty="0">
                <a:solidFill>
                  <a:schemeClr val="tx1"/>
                </a:solidFill>
              </a:rPr>
              <a:t>Based on ability</a:t>
            </a:r>
            <a:r>
              <a:rPr lang="en-GB" dirty="0" smtClean="0">
                <a:solidFill>
                  <a:schemeClr val="tx1"/>
                </a:solidFill>
              </a:rPr>
              <a:t>, to </a:t>
            </a:r>
            <a:r>
              <a:rPr lang="en-GB" dirty="0">
                <a:solidFill>
                  <a:schemeClr val="tx1"/>
                </a:solidFill>
              </a:rPr>
              <a:t>do what you're good </a:t>
            </a:r>
            <a:r>
              <a:rPr lang="en-GB" dirty="0" smtClean="0">
                <a:solidFill>
                  <a:schemeClr val="tx1"/>
                </a:solidFill>
              </a:rPr>
              <a:t>at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6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>
            <a:noAutofit/>
          </a:bodyPr>
          <a:lstStyle/>
          <a:p>
            <a:pPr rtl="0"/>
            <a:r>
              <a:rPr lang="en-GB" sz="4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Yaakov calls </a:t>
            </a:r>
            <a:r>
              <a:rPr lang="en-GB" sz="4800" b="1" dirty="0" err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Esav</a:t>
            </a:r>
            <a:r>
              <a:rPr lang="en-GB" sz="4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give him a </a:t>
            </a:r>
            <a:r>
              <a:rPr lang="en-GB" sz="4800" b="1" dirty="0" err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bracha</a:t>
            </a:r>
            <a:r>
              <a:rPr lang="en-GB" sz="4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GB" sz="4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</a:t>
            </a:r>
            <a:r>
              <a:rPr lang="en-GB" sz="48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bechira</a:t>
            </a:r>
            <a:r>
              <a:rPr lang="en-GB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  <a:r>
              <a:rPr lang="en-GB" sz="4800" b="1" dirty="0" err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bracha</a:t>
            </a:r>
            <a:r>
              <a:rPr lang="en-GB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sz="4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383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rtl="0"/>
            <a:r>
              <a:rPr lang="en-GB" sz="3600" b="1" dirty="0">
                <a:solidFill>
                  <a:schemeClr val="accent6"/>
                </a:solidFill>
              </a:rPr>
              <a:t>Have to read the </a:t>
            </a:r>
            <a:r>
              <a:rPr lang="en-GB" sz="3600" b="1" dirty="0" err="1">
                <a:solidFill>
                  <a:schemeClr val="accent6"/>
                </a:solidFill>
              </a:rPr>
              <a:t>bracha</a:t>
            </a:r>
            <a:r>
              <a:rPr lang="en-GB" sz="3600" b="1" dirty="0">
                <a:solidFill>
                  <a:schemeClr val="accent6"/>
                </a:solidFill>
              </a:rPr>
              <a:t> he gave Yaakov thinking he </a:t>
            </a:r>
            <a:r>
              <a:rPr lang="en-GB" sz="3600" b="1" dirty="0" smtClean="0">
                <a:solidFill>
                  <a:schemeClr val="accent6"/>
                </a:solidFill>
              </a:rPr>
              <a:t>was </a:t>
            </a:r>
            <a:r>
              <a:rPr lang="en-GB" sz="3600" b="1" dirty="0" err="1" smtClean="0">
                <a:solidFill>
                  <a:schemeClr val="accent6"/>
                </a:solidFill>
              </a:rPr>
              <a:t>Esav</a:t>
            </a:r>
            <a:r>
              <a:rPr lang="en-GB" sz="3600" b="1" dirty="0" smtClean="0">
                <a:solidFill>
                  <a:schemeClr val="accent6"/>
                </a:solidFill>
              </a:rPr>
              <a:t>…</a:t>
            </a:r>
            <a:endParaRPr lang="he-IL" sz="3600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sz="3800" b="1" u="sng" dirty="0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פרק כז</a:t>
            </a:r>
          </a:p>
          <a:p>
            <a:pPr marL="0" indent="0">
              <a:buNone/>
            </a:pPr>
            <a:r>
              <a:rPr lang="he-IL" sz="3800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כח וְיִתֶּן-לְךָ הָאֱלֹהִים מִטַּל הַשָּׁמַיִם וּמִשְׁמַנֵּי הָאָרֶץ וְרֹב דָּגָן וְתִירֹשׁ. </a:t>
            </a:r>
            <a:endParaRPr lang="he-IL" sz="3800" b="1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3800" b="1" dirty="0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כט </a:t>
            </a:r>
            <a:r>
              <a:rPr lang="he-IL" sz="3800" b="1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יַעַבְדוּךָ עַמִּים וְיִשְׁתַּחֲווּ לְךָ לְאֻמִּים הֱוֵה גְבִיר לְאַחֶיךָ וְיִשְׁתַּחֲווּ לְךָ בְּנֵי אִמֶּךָ אֹרְרֶיךָ אָרוּר וּמְבָרְכֶיךָ בָּרוּךְ</a:t>
            </a:r>
            <a:r>
              <a:rPr lang="he-IL" sz="3800" b="1" dirty="0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u="sng" dirty="0" smtClean="0">
                <a:latin typeface="David" pitchFamily="34" charset="-79"/>
                <a:cs typeface="David" pitchFamily="34" charset="-79"/>
              </a:rPr>
              <a:t>Compare with </a:t>
            </a:r>
            <a:r>
              <a:rPr lang="he-IL" u="sng" dirty="0" smtClean="0">
                <a:latin typeface="David" pitchFamily="34" charset="-79"/>
                <a:cs typeface="David" pitchFamily="34" charset="-79"/>
              </a:rPr>
              <a:t>פרק מט</a:t>
            </a:r>
            <a:r>
              <a:rPr lang="en-GB" u="sng" dirty="0" smtClean="0">
                <a:latin typeface="David" pitchFamily="34" charset="-79"/>
                <a:cs typeface="David" pitchFamily="34" charset="-79"/>
              </a:rPr>
              <a:t> of Bereishit</a:t>
            </a: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יְהוּדָה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אַתָּה יוֹדוּךָ אַחֶיךָ יָדְךָ בְּעֹרֶף אֹיְבֶיךָ יִשְׁתַּחֲווּ לְךָ בְּנֵי אָבִיךָ.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גּוּר אַרְיֵה יְהוּדָה מִטֶּרֶף בְּנִי עָלִיתָ כָּרַע רָבַץ כְּאַרְיֵה וּכְלָבִיא מִי יְקִימֶנּוּ.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לֹא-יָסוּר שֵׁבֶט מִיהוּדָה וּמְחֹקֵק מִבֵּין רַגְלָיו עַד כִּי-יָבֹא שִׁילֹה וְלוֹ יִקְּהַת עַמִּים.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אֹסְרִי לַגֶּפֶן עִירֹה וְלַשֹּׂרֵקָה בְּנִי אֲתֹנוֹ כִּבֵּס בַּיַּיִן לְבֻשׁוֹ וּבְדַם-עֲנָבִים סוּתֹה.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חַכְלִילִי עֵינַיִם מִיָּיִן וּלְבֶן-שִׁנַּיִם מֵחָלָב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  <a:r>
              <a:rPr lang="he-IL" dirty="0">
                <a:latin typeface="David" pitchFamily="34" charset="-79"/>
                <a:cs typeface="David" pitchFamily="34" charset="-79"/>
              </a:rPr>
              <a:t/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dirty="0">
                <a:latin typeface="David" pitchFamily="34" charset="-79"/>
                <a:cs typeface="David" pitchFamily="34" charset="-79"/>
              </a:rPr>
              <a:t/>
            </a:r>
            <a:br>
              <a:rPr lang="he-IL" dirty="0">
                <a:latin typeface="David" pitchFamily="34" charset="-79"/>
                <a:cs typeface="David" pitchFamily="34" charset="-79"/>
              </a:rPr>
            </a:br>
            <a:r>
              <a:rPr lang="he-IL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בֵּן פֹּרָת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יוֹסֵף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בֵּן פֹּרָת עֲלֵי-עָיִן בָּנוֹת צָעֲדָה עֲלֵי-שׁוּר.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וַיְמָרְרֻהוּ וָרֹבּוּ וַיִּשְׂטְמֻהוּ בַּעֲלֵי חִצִּים.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וַתֵּשֶׁב בְּאֵיתָן קַשְׁתּוֹ וַיָּפֹזּוּ זְרֹעֵי יָדָיו מִידֵי אֲבִיר יַעֲקֹב מִשָּׁם רֹעֶה אֶבֶן יִשְׂרָאֵל.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מֵאֵל אָבִיךָ וְיַעְזְרֶךָּ וְאֵת שַׁדַּי וִיבָרְכֶךָּ בִּרְכֹת שָׁמַיִם מֵעָל בִּרְכֹת תְּהוֹם רֹבֶצֶת תָּחַת בִּרְכֹת שָׁדַיִם וָרָחַם.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כו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בִּרְכֹת אָבִיךָ גָּבְרוּ עַל-בִּרְכֹת הוֹרַי עַד-תַּאֲוַת גִּבְעֹת עוֹלָם תִּהְיֶיןָ לְרֹאשׁ יוֹסֵף וּלְקָדְקֹד נְזִיר אֶחָיו. </a:t>
            </a:r>
            <a:endParaRPr lang="he-IL" u="sng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224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744416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GB" sz="5600" b="1" dirty="0" smtClean="0">
                <a:solidFill>
                  <a:schemeClr val="accent6"/>
                </a:solidFill>
              </a:rPr>
              <a:t>Is the </a:t>
            </a:r>
            <a:r>
              <a:rPr lang="en-GB" sz="5600" b="1" dirty="0" err="1" smtClean="0">
                <a:solidFill>
                  <a:schemeClr val="accent6"/>
                </a:solidFill>
              </a:rPr>
              <a:t>bracha</a:t>
            </a:r>
            <a:r>
              <a:rPr lang="en-GB" sz="5600" b="1" dirty="0" smtClean="0">
                <a:solidFill>
                  <a:schemeClr val="accent6"/>
                </a:solidFill>
              </a:rPr>
              <a:t> to </a:t>
            </a:r>
            <a:r>
              <a:rPr lang="en-GB" sz="5600" b="1" dirty="0" err="1" smtClean="0">
                <a:solidFill>
                  <a:schemeClr val="accent6"/>
                </a:solidFill>
              </a:rPr>
              <a:t>Esav</a:t>
            </a:r>
            <a:r>
              <a:rPr lang="en-GB" sz="5600" b="1" dirty="0" smtClean="0">
                <a:solidFill>
                  <a:schemeClr val="accent6"/>
                </a:solidFill>
              </a:rPr>
              <a:t> </a:t>
            </a:r>
            <a:r>
              <a:rPr lang="en-GB" sz="5600" b="1" dirty="0" err="1" smtClean="0">
                <a:solidFill>
                  <a:schemeClr val="accent6"/>
                </a:solidFill>
              </a:rPr>
              <a:t>bechira</a:t>
            </a:r>
            <a:r>
              <a:rPr lang="en-GB" sz="5600" b="1" dirty="0" smtClean="0">
                <a:solidFill>
                  <a:schemeClr val="accent6"/>
                </a:solidFill>
              </a:rPr>
              <a:t> or </a:t>
            </a:r>
            <a:r>
              <a:rPr lang="en-GB" sz="5600" b="1" dirty="0" err="1" smtClean="0">
                <a:solidFill>
                  <a:schemeClr val="accent6"/>
                </a:solidFill>
              </a:rPr>
              <a:t>bracha</a:t>
            </a:r>
            <a:r>
              <a:rPr lang="en-GB" sz="5600" b="1" dirty="0" smtClean="0">
                <a:solidFill>
                  <a:schemeClr val="accent6"/>
                </a:solidFill>
              </a:rPr>
              <a:t>?</a:t>
            </a:r>
          </a:p>
          <a:p>
            <a:pPr marL="0" indent="0" algn="ctr" rtl="0">
              <a:buNone/>
            </a:pPr>
            <a:endParaRPr lang="en-GB" sz="3600" b="1" dirty="0">
              <a:solidFill>
                <a:schemeClr val="accent6"/>
              </a:solidFill>
            </a:endParaRPr>
          </a:p>
          <a:p>
            <a:pPr marL="0" indent="0" algn="ctr" rtl="0">
              <a:buNone/>
            </a:pPr>
            <a:r>
              <a:rPr lang="en-GB" sz="6600" b="1" dirty="0" smtClean="0">
                <a:solidFill>
                  <a:schemeClr val="accent5"/>
                </a:solidFill>
              </a:rPr>
              <a:t>BRACHA!!!</a:t>
            </a:r>
            <a:endParaRPr lang="he-IL" sz="66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60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ctr" rtl="0">
              <a:buNone/>
            </a:pPr>
            <a:r>
              <a:rPr lang="en-GB" dirty="0">
                <a:solidFill>
                  <a:schemeClr val="tx2"/>
                </a:solidFill>
              </a:rPr>
              <a:t>Then Yitzchak should bless both of his </a:t>
            </a:r>
            <a:r>
              <a:rPr lang="en-GB" dirty="0" smtClean="0">
                <a:solidFill>
                  <a:schemeClr val="tx2"/>
                </a:solidFill>
              </a:rPr>
              <a:t>kids!</a:t>
            </a:r>
          </a:p>
          <a:p>
            <a:pPr marL="0" indent="0" algn="ctr" rtl="0">
              <a:buNone/>
            </a:pPr>
            <a:endParaRPr lang="en-GB" dirty="0" smtClean="0">
              <a:solidFill>
                <a:schemeClr val="accent2"/>
              </a:solidFill>
            </a:endParaRPr>
          </a:p>
          <a:p>
            <a:pPr marL="0" indent="0" algn="ctr" rtl="0">
              <a:buNone/>
            </a:pPr>
            <a:r>
              <a:rPr lang="en-GB" dirty="0" smtClean="0">
                <a:solidFill>
                  <a:schemeClr val="accent2"/>
                </a:solidFill>
              </a:rPr>
              <a:t>Perek </a:t>
            </a:r>
            <a:r>
              <a:rPr lang="en-GB" dirty="0">
                <a:solidFill>
                  <a:schemeClr val="accent2"/>
                </a:solidFill>
              </a:rPr>
              <a:t>49, Yaakov blesses all of his kids. </a:t>
            </a:r>
            <a:endParaRPr lang="en-GB" dirty="0" smtClean="0">
              <a:solidFill>
                <a:schemeClr val="accent2"/>
              </a:solidFill>
            </a:endParaRPr>
          </a:p>
          <a:p>
            <a:pPr marL="0" indent="0" algn="ctr" rtl="0">
              <a:buNone/>
            </a:pPr>
            <a:endParaRPr lang="en-GB" dirty="0" smtClean="0">
              <a:solidFill>
                <a:schemeClr val="tx2"/>
              </a:solidFill>
            </a:endParaRPr>
          </a:p>
          <a:p>
            <a:pPr marL="0" indent="0" algn="ctr" rtl="0">
              <a:buNone/>
            </a:pPr>
            <a:r>
              <a:rPr lang="en-GB" dirty="0" smtClean="0">
                <a:solidFill>
                  <a:schemeClr val="tx2"/>
                </a:solidFill>
              </a:rPr>
              <a:t>In Perek </a:t>
            </a:r>
            <a:r>
              <a:rPr lang="en-GB" dirty="0">
                <a:solidFill>
                  <a:schemeClr val="tx2"/>
                </a:solidFill>
              </a:rPr>
              <a:t>48, Yaakov is blessing </a:t>
            </a:r>
            <a:r>
              <a:rPr lang="en-GB" dirty="0" err="1">
                <a:solidFill>
                  <a:schemeClr val="tx2"/>
                </a:solidFill>
              </a:rPr>
              <a:t>Yosef</a:t>
            </a:r>
            <a:r>
              <a:rPr lang="en-GB" dirty="0">
                <a:solidFill>
                  <a:schemeClr val="tx2"/>
                </a:solidFill>
              </a:rPr>
              <a:t>. </a:t>
            </a:r>
            <a:endParaRPr lang="en-GB" dirty="0" smtClean="0">
              <a:solidFill>
                <a:schemeClr val="tx2"/>
              </a:solidFill>
            </a:endParaRPr>
          </a:p>
          <a:p>
            <a:pPr marL="0" indent="0" algn="ctr" rtl="0">
              <a:buNone/>
            </a:pPr>
            <a:endParaRPr lang="en-GB" dirty="0" smtClean="0">
              <a:solidFill>
                <a:schemeClr val="accent2"/>
              </a:solidFill>
            </a:endParaRPr>
          </a:p>
          <a:p>
            <a:pPr marL="0" indent="0" algn="ctr" rtl="0">
              <a:buNone/>
            </a:pPr>
            <a:r>
              <a:rPr lang="en-GB" dirty="0" smtClean="0">
                <a:solidFill>
                  <a:schemeClr val="accent2"/>
                </a:solidFill>
              </a:rPr>
              <a:t>What </a:t>
            </a:r>
            <a:r>
              <a:rPr lang="en-GB" dirty="0">
                <a:solidFill>
                  <a:schemeClr val="accent2"/>
                </a:solidFill>
              </a:rPr>
              <a:t>does he bless him with? </a:t>
            </a:r>
            <a:endParaRPr lang="en-US" dirty="0">
              <a:solidFill>
                <a:schemeClr val="accent2"/>
              </a:solidFill>
            </a:endParaRPr>
          </a:p>
          <a:p>
            <a:pPr algn="ct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6132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מח</a:t>
            </a:r>
            <a:endParaRPr lang="he-IL" sz="6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וַיַּגֵּד לְיַעֲקֹב וַיֹּאמֶר הִנֵּה בִּנְךָ יוֹסֵף בָּא אֵלֶיךָ וַיִּתְחַזֵּק יִשְׂרָאֵל וַיֵּשֶׁב עַל-הַמִּטָּה.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וַיֹּאמֶר יַעֲקֹב אֶל-יוֹסֵף אֵל שַׁדַּי נִרְאָה-אֵלַי בְּלוּז בְּאֶרֶץ כְּנָעַן וַיְבָרֶךְ אֹתִי.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endParaRPr lang="en-GB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Tells </a:t>
            </a:r>
            <a:r>
              <a:rPr lang="en-GB" b="1" dirty="0" err="1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Yosef</a:t>
            </a:r>
            <a:r>
              <a:rPr lang="en-GB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about the blessing that </a:t>
            </a:r>
            <a:r>
              <a:rPr lang="en-GB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gave him, </a:t>
            </a:r>
            <a:r>
              <a:rPr lang="en-GB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Bechira:</a:t>
            </a:r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</a:t>
            </a:r>
            <a:endParaRPr lang="en-US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וַיֹּאמֶר אֵלַי הִנְנִי מַפְרְךָ וְהִרְבִּיתִךָ וּנְתַתִּיךָ לִקְהַל עַמִּים וְנָתַתִּי אֶת-הָאָרֶץ הַזֹּאת לְזַרְעֲךָ אַחֲרֶיךָ אֲחֻזַּת עוֹלָם. </a:t>
            </a:r>
            <a:endParaRPr lang="en-US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וְעַתָּה שְׁנֵי-בָנֶיךָ הַנּוֹלָדִים לְךָ בְּאֶרֶץ מִצְרַיִם עַד-בֹּאִי אֵלֶיךָ מִצְרַיְמָה לִי-הֵם אֶפְרַיִם וּמְנַשֶּׁה כִּרְאוּבֵן וְשִׁמְעוֹן יִהְיוּ-לִי. </a:t>
            </a: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וּמוֹלַדְתְּךָ אֲשֶׁר-הוֹלַדְתָּ אַחֲרֵיהֶם לְךָ יִהְיוּ עַל שֵׁם אֲחֵיהֶם יִקָּרְאוּ בְּנַחֲלָתָם.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endParaRPr lang="en-GB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Double portion</a:t>
            </a:r>
          </a:p>
          <a:p>
            <a:pPr marL="0" indent="0" algn="ctr" rtl="0">
              <a:buNone/>
            </a:pPr>
            <a:endParaRPr lang="en-GB" sz="4000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40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= BECHORA!!!</a:t>
            </a:r>
          </a:p>
        </p:txBody>
      </p:sp>
    </p:spTree>
    <p:extLst>
      <p:ext uri="{BB962C8B-B14F-4D97-AF65-F5344CB8AC3E}">
        <p14:creationId xmlns:p14="http://schemas.microsoft.com/office/powerpoint/2010/main" val="226704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51281574"/>
              </p:ext>
            </p:extLst>
          </p:nvPr>
        </p:nvGraphicFramePr>
        <p:xfrm>
          <a:off x="827584" y="836712"/>
          <a:ext cx="770485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026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19D562-091D-448D-8902-47FCFE86E3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719D562-091D-448D-8902-47FCFE86E3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39BFFF-BF9B-4E1D-9F97-C46E6876B4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B539BFFF-BF9B-4E1D-9F97-C46E6876B4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F2C24E-8D3F-4D1A-B1B6-D70463CAC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0CF2C24E-8D3F-4D1A-B1B6-D70463CAC5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858F09-CB35-49FC-9694-D06AA6B40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56858F09-CB35-49FC-9694-D06AA6B40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48E5AA-7FCA-4115-9229-093DE2F801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C048E5AA-7FCA-4115-9229-093DE2F801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FC97FC-11BD-4483-904D-7921486B32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98FC97FC-11BD-4483-904D-7921486B32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A15B3C-68B3-4E0E-9F6A-6709ED4B5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10A15B3C-68B3-4E0E-9F6A-6709ED4B5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373A45-0B36-44F1-8A78-78B2B72981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F0373A45-0B36-44F1-8A78-78B2B72981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/>
          </a:bodyPr>
          <a:lstStyle/>
          <a:p>
            <a:pPr rtl="0"/>
            <a:r>
              <a:rPr lang="en-GB" sz="8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Bechira</a:t>
            </a:r>
            <a:endParaRPr lang="he-IL" sz="8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en-GB" sz="4000" dirty="0" smtClean="0">
                <a:solidFill>
                  <a:schemeClr val="tx1"/>
                </a:solidFill>
              </a:rPr>
              <a:t>Who is chosen in Bereishit?</a:t>
            </a:r>
            <a:endParaRPr lang="he-IL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3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fit the pattern to Yitzchak…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rtl="0">
              <a:buNone/>
            </a:pPr>
            <a:r>
              <a:rPr lang="en-GB" dirty="0" smtClean="0"/>
              <a:t> 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43802407"/>
              </p:ext>
            </p:extLst>
          </p:nvPr>
        </p:nvGraphicFramePr>
        <p:xfrm>
          <a:off x="611560" y="1340768"/>
          <a:ext cx="79928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234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19D562-091D-448D-8902-47FCFE86E3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6719D562-091D-448D-8902-47FCFE86E3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39BFFF-BF9B-4E1D-9F97-C46E6876B4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B539BFFF-BF9B-4E1D-9F97-C46E6876B4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F2C24E-8D3F-4D1A-B1B6-D70463CAC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0CF2C24E-8D3F-4D1A-B1B6-D70463CAC5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858F09-CB35-49FC-9694-D06AA6B40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56858F09-CB35-49FC-9694-D06AA6B40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48E5AA-7FCA-4115-9229-093DE2F801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C048E5AA-7FCA-4115-9229-093DE2F801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FC97FC-11BD-4483-904D-7921486B32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98FC97FC-11BD-4483-904D-7921486B32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A15B3C-68B3-4E0E-9F6A-6709ED4B5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graphicEl>
                                              <a:dgm id="{10A15B3C-68B3-4E0E-9F6A-6709ED4B5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373A45-0B36-44F1-8A78-78B2B72981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F0373A45-0B36-44F1-8A78-78B2B72981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r>
              <a:rPr lang="en-GB" b="1" dirty="0">
                <a:solidFill>
                  <a:schemeClr val="accent6"/>
                </a:solidFill>
              </a:rPr>
              <a:t>For some reason, </a:t>
            </a:r>
            <a:r>
              <a:rPr lang="en-GB" b="1" dirty="0" err="1">
                <a:solidFill>
                  <a:schemeClr val="accent6"/>
                </a:solidFill>
              </a:rPr>
              <a:t>Rivka</a:t>
            </a:r>
            <a:r>
              <a:rPr lang="en-GB" b="1" dirty="0">
                <a:solidFill>
                  <a:schemeClr val="accent6"/>
                </a:solidFill>
              </a:rPr>
              <a:t> intervenes. </a:t>
            </a:r>
            <a:endParaRPr lang="en-GB" b="1" dirty="0" smtClean="0">
              <a:solidFill>
                <a:schemeClr val="accent6"/>
              </a:solidFill>
            </a:endParaRPr>
          </a:p>
          <a:p>
            <a:pPr marL="0" indent="0" algn="l" rtl="0">
              <a:buNone/>
            </a:pPr>
            <a:endParaRPr lang="en-GB" b="1" dirty="0" smtClean="0">
              <a:solidFill>
                <a:schemeClr val="accent6"/>
              </a:solidFill>
            </a:endParaRPr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4"/>
                </a:solidFill>
              </a:rPr>
              <a:t>Does </a:t>
            </a:r>
            <a:r>
              <a:rPr lang="en-GB" b="1" dirty="0">
                <a:solidFill>
                  <a:schemeClr val="accent4"/>
                </a:solidFill>
              </a:rPr>
              <a:t>she know something that only she knows and Yitzchak doesn’t know?</a:t>
            </a:r>
            <a:endParaRPr lang="he-IL" b="1" dirty="0">
              <a:solidFill>
                <a:schemeClr val="accent4"/>
              </a:solidFill>
            </a:endParaRPr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56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כה – </a:t>
            </a:r>
            <a:r>
              <a:rPr lang="en-GB" sz="48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Rivka</a:t>
            </a:r>
            <a:r>
              <a:rPr lang="en-GB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pregnant</a:t>
            </a:r>
            <a:endParaRPr lang="he-IL" sz="4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וַיֹּאמֶר יְהוָה לָהּ שְׁנֵי גֹיִים בְּבִטְנֵךְ וּשְׁנֵי לְאֻמִּים מִמֵּעַיִךְ יִפָּרֵדוּ וּלְאֹם מִלְאֹם יֶאֱמָץ וְרַב יַעֲבֹד צָעִיר.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rtl="0">
              <a:buNone/>
            </a:pPr>
            <a:endParaRPr lang="en-GB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dirty="0" err="1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Rivka</a:t>
            </a:r>
            <a:r>
              <a:rPr lang="en-GB" dirty="0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en-GB" dirty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knows that there are two nations. </a:t>
            </a:r>
            <a:endParaRPr lang="en-GB" dirty="0" smtClean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endParaRPr lang="en-GB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If </a:t>
            </a:r>
            <a:r>
              <a:rPr lang="en-GB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there are two nations then only one must be chosen.</a:t>
            </a:r>
            <a:endParaRPr lang="en-US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211960" y="3861048"/>
            <a:ext cx="720080" cy="64807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874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838" y="0"/>
            <a:ext cx="7772400" cy="1470025"/>
          </a:xfrm>
        </p:spPr>
        <p:txBody>
          <a:bodyPr/>
          <a:lstStyle/>
          <a:p>
            <a:pPr rtl="0"/>
            <a:r>
              <a:rPr lang="en-US" sz="4800" dirty="0">
                <a:cs typeface="Narkisim" pitchFamily="34" charset="-79"/>
              </a:rPr>
              <a:t>Bechira, </a:t>
            </a:r>
            <a:r>
              <a:rPr lang="en-US" sz="4800" dirty="0" err="1">
                <a:cs typeface="Narkisim" pitchFamily="34" charset="-79"/>
              </a:rPr>
              <a:t>B’racha</a:t>
            </a:r>
            <a:r>
              <a:rPr lang="en-US" sz="4800" dirty="0">
                <a:cs typeface="Narkisim" pitchFamily="34" charset="-79"/>
              </a:rPr>
              <a:t> &amp; </a:t>
            </a:r>
            <a:r>
              <a:rPr lang="en-US" sz="4800" dirty="0" err="1">
                <a:cs typeface="Narkisim" pitchFamily="34" charset="-79"/>
              </a:rPr>
              <a:t>B’chora</a:t>
            </a:r>
            <a:endParaRPr lang="en-US" sz="4800" dirty="0">
              <a:cs typeface="Narkisim" pitchFamily="34" charset="-79"/>
            </a:endParaRPr>
          </a:p>
        </p:txBody>
      </p:sp>
      <p:grpSp>
        <p:nvGrpSpPr>
          <p:cNvPr id="2101" name="Group 53"/>
          <p:cNvGrpSpPr>
            <a:grpSpLocks/>
          </p:cNvGrpSpPr>
          <p:nvPr/>
        </p:nvGrpSpPr>
        <p:grpSpPr bwMode="auto">
          <a:xfrm>
            <a:off x="3108325" y="2332038"/>
            <a:ext cx="3109913" cy="3657600"/>
            <a:chOff x="1958" y="1469"/>
            <a:chExt cx="1959" cy="2304"/>
          </a:xfrm>
        </p:grpSpPr>
        <p:sp>
          <p:nvSpPr>
            <p:cNvPr id="2091" name="Oval 43"/>
            <p:cNvSpPr>
              <a:spLocks noChangeArrowheads="1"/>
            </p:cNvSpPr>
            <p:nvPr/>
          </p:nvSpPr>
          <p:spPr bwMode="auto">
            <a:xfrm>
              <a:off x="2205" y="2371"/>
              <a:ext cx="1412" cy="461"/>
            </a:xfrm>
            <a:prstGeom prst="ellipse">
              <a:avLst/>
            </a:prstGeom>
            <a:solidFill>
              <a:srgbClr val="FFCC66">
                <a:alpha val="35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 sz="2000"/>
            </a:p>
          </p:txBody>
        </p:sp>
        <p:sp>
          <p:nvSpPr>
            <p:cNvPr id="2094" name="Line 46"/>
            <p:cNvSpPr>
              <a:spLocks noChangeShapeType="1"/>
            </p:cNvSpPr>
            <p:nvPr/>
          </p:nvSpPr>
          <p:spPr bwMode="auto">
            <a:xfrm>
              <a:off x="1958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 sz="2000"/>
            </a:p>
          </p:txBody>
        </p:sp>
        <p:sp>
          <p:nvSpPr>
            <p:cNvPr id="2095" name="Line 47"/>
            <p:cNvSpPr>
              <a:spLocks noChangeShapeType="1"/>
            </p:cNvSpPr>
            <p:nvPr/>
          </p:nvSpPr>
          <p:spPr bwMode="auto">
            <a:xfrm flipH="1">
              <a:off x="1958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 sz="2000"/>
            </a:p>
          </p:txBody>
        </p:sp>
        <p:sp>
          <p:nvSpPr>
            <p:cNvPr id="2099" name="Line 51"/>
            <p:cNvSpPr>
              <a:spLocks noChangeShapeType="1"/>
            </p:cNvSpPr>
            <p:nvPr/>
          </p:nvSpPr>
          <p:spPr bwMode="auto">
            <a:xfrm flipH="1">
              <a:off x="3341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 sz="2000"/>
            </a:p>
          </p:txBody>
        </p:sp>
        <p:sp>
          <p:nvSpPr>
            <p:cNvPr id="2100" name="Line 52"/>
            <p:cNvSpPr>
              <a:spLocks noChangeShapeType="1"/>
            </p:cNvSpPr>
            <p:nvPr/>
          </p:nvSpPr>
          <p:spPr bwMode="auto">
            <a:xfrm>
              <a:off x="3341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e-IL" sz="2000"/>
            </a:p>
          </p:txBody>
        </p:sp>
      </p:grp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3863975" y="161448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ACCEPTED</a:t>
            </a:r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6742113" y="153193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REJECTED</a:t>
            </a:r>
          </a:p>
        </p:txBody>
      </p:sp>
      <p:sp>
        <p:nvSpPr>
          <p:cNvPr id="2105" name="Text Box 57"/>
          <p:cNvSpPr txBox="1">
            <a:spLocks noChangeArrowheads="1"/>
          </p:cNvSpPr>
          <p:nvPr/>
        </p:nvSpPr>
        <p:spPr bwMode="auto">
          <a:xfrm>
            <a:off x="1046163" y="3910013"/>
            <a:ext cx="16224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i="1">
                <a:latin typeface="Comic Sans MS" pitchFamily="66" charset="0"/>
              </a:rPr>
              <a:t>n= 3</a:t>
            </a:r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3986213" y="2233613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/>
              <a:t>Avraham</a:t>
            </a:r>
          </a:p>
        </p:txBody>
      </p:sp>
      <p:sp>
        <p:nvSpPr>
          <p:cNvPr id="2107" name="Text Box 59"/>
          <p:cNvSpPr txBox="1">
            <a:spLocks noChangeArrowheads="1"/>
          </p:cNvSpPr>
          <p:nvPr/>
        </p:nvSpPr>
        <p:spPr bwMode="auto">
          <a:xfrm>
            <a:off x="4062413" y="2900363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/>
              <a:t>Yitzchak</a:t>
            </a:r>
            <a:r>
              <a:rPr lang="en-US" sz="2000" dirty="0">
                <a:solidFill>
                  <a:schemeClr val="hlink"/>
                </a:solidFill>
              </a:rPr>
              <a:t>	</a:t>
            </a:r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3582534" y="3959225"/>
            <a:ext cx="147002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Yaakov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	</a:t>
            </a:r>
          </a:p>
        </p:txBody>
      </p:sp>
      <p:sp>
        <p:nvSpPr>
          <p:cNvPr id="2109" name="Line 61"/>
          <p:cNvSpPr>
            <a:spLocks noChangeShapeType="1"/>
          </p:cNvSpPr>
          <p:nvPr/>
        </p:nvSpPr>
        <p:spPr bwMode="auto">
          <a:xfrm>
            <a:off x="4616450" y="3297238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sz="2000"/>
          </a:p>
        </p:txBody>
      </p:sp>
      <p:sp>
        <p:nvSpPr>
          <p:cNvPr id="2111" name="Line 63"/>
          <p:cNvSpPr>
            <a:spLocks noChangeShapeType="1"/>
          </p:cNvSpPr>
          <p:nvPr/>
        </p:nvSpPr>
        <p:spPr bwMode="auto">
          <a:xfrm>
            <a:off x="4598988" y="2606675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sz="2000"/>
          </a:p>
        </p:txBody>
      </p:sp>
      <p:sp>
        <p:nvSpPr>
          <p:cNvPr id="2113" name="Line 65"/>
          <p:cNvSpPr>
            <a:spLocks noChangeShapeType="1"/>
          </p:cNvSpPr>
          <p:nvPr/>
        </p:nvSpPr>
        <p:spPr bwMode="auto">
          <a:xfrm>
            <a:off x="4616450" y="3297238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sz="2000"/>
          </a:p>
        </p:txBody>
      </p:sp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3914775" y="5165725"/>
            <a:ext cx="217328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/>
              <a:t>Twelve Tribes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	</a:t>
            </a:r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>
            <a:off x="4670425" y="4565650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sz="2000"/>
          </a:p>
        </p:txBody>
      </p:sp>
      <p:sp>
        <p:nvSpPr>
          <p:cNvPr id="2123" name="Text Box 75"/>
          <p:cNvSpPr txBox="1">
            <a:spLocks noChangeArrowheads="1"/>
          </p:cNvSpPr>
          <p:nvPr/>
        </p:nvSpPr>
        <p:spPr bwMode="auto">
          <a:xfrm>
            <a:off x="6229350" y="2636838"/>
            <a:ext cx="2038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err="1"/>
              <a:t>Yishmael</a:t>
            </a:r>
            <a:endParaRPr lang="en-US" sz="2000" dirty="0"/>
          </a:p>
        </p:txBody>
      </p:sp>
      <p:sp>
        <p:nvSpPr>
          <p:cNvPr id="2124" name="Text Box 76"/>
          <p:cNvSpPr txBox="1">
            <a:spLocks noChangeArrowheads="1"/>
          </p:cNvSpPr>
          <p:nvPr/>
        </p:nvSpPr>
        <p:spPr bwMode="auto">
          <a:xfrm>
            <a:off x="6234113" y="3341688"/>
            <a:ext cx="2084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Eisav</a:t>
            </a:r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>
            <a:off x="4902200" y="2668588"/>
            <a:ext cx="1273175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sz="2000"/>
          </a:p>
        </p:txBody>
      </p:sp>
      <p:sp>
        <p:nvSpPr>
          <p:cNvPr id="2126" name="Line 78"/>
          <p:cNvSpPr>
            <a:spLocks noChangeShapeType="1"/>
          </p:cNvSpPr>
          <p:nvPr/>
        </p:nvSpPr>
        <p:spPr bwMode="auto">
          <a:xfrm>
            <a:off x="4902200" y="3267075"/>
            <a:ext cx="1184275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 sz="2000"/>
          </a:p>
        </p:txBody>
      </p:sp>
      <p:sp>
        <p:nvSpPr>
          <p:cNvPr id="2127" name="Text Box 79"/>
          <p:cNvSpPr txBox="1">
            <a:spLocks noChangeArrowheads="1"/>
          </p:cNvSpPr>
          <p:nvPr/>
        </p:nvSpPr>
        <p:spPr bwMode="auto">
          <a:xfrm>
            <a:off x="0" y="0"/>
            <a:ext cx="3671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/>
              <a:t>WHAT WE ALL KNOW</a:t>
            </a:r>
          </a:p>
        </p:txBody>
      </p:sp>
    </p:spTree>
    <p:extLst>
      <p:ext uri="{BB962C8B-B14F-4D97-AF65-F5344CB8AC3E}">
        <p14:creationId xmlns:p14="http://schemas.microsoft.com/office/powerpoint/2010/main" val="18815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838" y="136525"/>
            <a:ext cx="7772400" cy="1470025"/>
          </a:xfrm>
        </p:spPr>
        <p:txBody>
          <a:bodyPr/>
          <a:lstStyle/>
          <a:p>
            <a:pPr rtl="0"/>
            <a:r>
              <a:rPr lang="en-US" sz="4800">
                <a:cs typeface="Narkisim" pitchFamily="34" charset="-79"/>
              </a:rPr>
              <a:t>Bechira, B’racha &amp; B’chora</a:t>
            </a: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3108325" y="2332038"/>
            <a:ext cx="3109913" cy="3657600"/>
            <a:chOff x="1958" y="1469"/>
            <a:chExt cx="1959" cy="2304"/>
          </a:xfrm>
        </p:grpSpPr>
        <p:sp>
          <p:nvSpPr>
            <p:cNvPr id="6148" name="Oval 4"/>
            <p:cNvSpPr>
              <a:spLocks noChangeArrowheads="1"/>
            </p:cNvSpPr>
            <p:nvPr/>
          </p:nvSpPr>
          <p:spPr bwMode="auto">
            <a:xfrm>
              <a:off x="2205" y="2371"/>
              <a:ext cx="1412" cy="461"/>
            </a:xfrm>
            <a:prstGeom prst="ellipse">
              <a:avLst/>
            </a:prstGeom>
            <a:solidFill>
              <a:srgbClr val="FFCC66">
                <a:alpha val="35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he-IL" sz="2000"/>
            </a:p>
          </p:txBody>
        </p:sp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1958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6150" name="Line 6"/>
            <p:cNvSpPr>
              <a:spLocks noChangeShapeType="1"/>
            </p:cNvSpPr>
            <p:nvPr/>
          </p:nvSpPr>
          <p:spPr bwMode="auto">
            <a:xfrm flipH="1">
              <a:off x="1958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 flipH="1">
              <a:off x="3341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6152" name="Line 8"/>
            <p:cNvSpPr>
              <a:spLocks noChangeShapeType="1"/>
            </p:cNvSpPr>
            <p:nvPr/>
          </p:nvSpPr>
          <p:spPr bwMode="auto">
            <a:xfrm>
              <a:off x="3341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</p:grp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863975" y="161448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ACCEPTED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742113" y="153193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REJECTED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150938" y="3848100"/>
            <a:ext cx="16224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4400" i="1">
                <a:latin typeface="Comic Sans MS" pitchFamily="66" charset="0"/>
              </a:rPr>
              <a:t>n= 2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3971925" y="2908300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Avraham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032250" y="3903663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Yitzchak	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4616450" y="3297238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914775" y="5165725"/>
            <a:ext cx="217328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Two Tribes</a:t>
            </a:r>
          </a:p>
          <a:p>
            <a:pPr algn="l" rtl="0">
              <a:spcBef>
                <a:spcPct val="50000"/>
              </a:spcBef>
            </a:pPr>
            <a:r>
              <a:rPr lang="en-US" sz="2000"/>
              <a:t>Yaakov &amp; Eisav</a:t>
            </a:r>
          </a:p>
          <a:p>
            <a:pPr algn="l" rtl="0">
              <a:spcBef>
                <a:spcPct val="50000"/>
              </a:spcBef>
            </a:pPr>
            <a:r>
              <a:rPr lang="en-US" sz="2000"/>
              <a:t>	</a:t>
            </a:r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4670425" y="4565650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043613" y="3465513"/>
            <a:ext cx="2038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err="1"/>
              <a:t>Yishmael</a:t>
            </a:r>
            <a:endParaRPr lang="en-US" sz="2000" dirty="0"/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>
            <a:off x="4978400" y="3282950"/>
            <a:ext cx="973138" cy="344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0" y="0"/>
            <a:ext cx="3671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WHAT YITZCHAK THOUGHT</a:t>
            </a:r>
          </a:p>
        </p:txBody>
      </p:sp>
    </p:spTree>
    <p:extLst>
      <p:ext uri="{BB962C8B-B14F-4D97-AF65-F5344CB8AC3E}">
        <p14:creationId xmlns:p14="http://schemas.microsoft.com/office/powerpoint/2010/main" val="118910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838" y="0"/>
            <a:ext cx="7772400" cy="1470025"/>
          </a:xfrm>
        </p:spPr>
        <p:txBody>
          <a:bodyPr/>
          <a:lstStyle/>
          <a:p>
            <a:pPr rtl="0"/>
            <a:r>
              <a:rPr lang="en-US" sz="4800">
                <a:cs typeface="Narkisim" pitchFamily="34" charset="-79"/>
              </a:rPr>
              <a:t>Bechira, B’racha &amp; B’chora</a:t>
            </a:r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3108325" y="2332038"/>
            <a:ext cx="3109913" cy="3657600"/>
            <a:chOff x="1958" y="1469"/>
            <a:chExt cx="1959" cy="2304"/>
          </a:xfrm>
        </p:grpSpPr>
        <p:sp>
          <p:nvSpPr>
            <p:cNvPr id="7172" name="Oval 4"/>
            <p:cNvSpPr>
              <a:spLocks noChangeArrowheads="1"/>
            </p:cNvSpPr>
            <p:nvPr/>
          </p:nvSpPr>
          <p:spPr bwMode="auto">
            <a:xfrm>
              <a:off x="2205" y="2371"/>
              <a:ext cx="1412" cy="461"/>
            </a:xfrm>
            <a:prstGeom prst="ellipse">
              <a:avLst/>
            </a:prstGeom>
            <a:solidFill>
              <a:srgbClr val="FFCC66">
                <a:alpha val="35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he-IL" sz="2000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1958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 flipH="1">
              <a:off x="1958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auto">
            <a:xfrm flipH="1">
              <a:off x="3341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3341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</p:grp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863975" y="161448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ACCEPTED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697663" y="1622425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REJECTED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150938" y="3848100"/>
            <a:ext cx="16224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4400" i="1">
                <a:latin typeface="Comic Sans MS" pitchFamily="66" charset="0"/>
              </a:rPr>
              <a:t>n= 1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076700" y="3913188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Avraham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954338" y="4970463"/>
            <a:ext cx="3640137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sz="2000"/>
              <a:t>Many Tribes</a:t>
            </a:r>
          </a:p>
          <a:p>
            <a:pPr algn="ctr" rtl="0">
              <a:spcBef>
                <a:spcPct val="50000"/>
              </a:spcBef>
            </a:pPr>
            <a:r>
              <a:rPr lang="en-US" sz="2000"/>
              <a:t>Yishmael, Yitzchak,</a:t>
            </a:r>
          </a:p>
          <a:p>
            <a:pPr algn="ctr" rtl="0">
              <a:spcBef>
                <a:spcPct val="50000"/>
              </a:spcBef>
            </a:pPr>
            <a:r>
              <a:rPr lang="en-US" sz="2000"/>
              <a:t> Bnei Keturah (?)</a:t>
            </a:r>
          </a:p>
          <a:p>
            <a:pPr algn="ctr" rtl="0">
              <a:spcBef>
                <a:spcPct val="50000"/>
              </a:spcBef>
            </a:pPr>
            <a:r>
              <a:rPr lang="en-US" sz="2000"/>
              <a:t>	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4670425" y="4565650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0" y="0"/>
            <a:ext cx="3671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WHAT AVRAHAM THOUGHT</a:t>
            </a:r>
          </a:p>
        </p:txBody>
      </p:sp>
    </p:spTree>
    <p:extLst>
      <p:ext uri="{BB962C8B-B14F-4D97-AF65-F5344CB8AC3E}">
        <p14:creationId xmlns:p14="http://schemas.microsoft.com/office/powerpoint/2010/main" val="87917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838" y="0"/>
            <a:ext cx="7772400" cy="1470025"/>
          </a:xfrm>
        </p:spPr>
        <p:txBody>
          <a:bodyPr/>
          <a:lstStyle/>
          <a:p>
            <a:pPr rtl="0"/>
            <a:r>
              <a:rPr lang="en-US" sz="4800" dirty="0">
                <a:cs typeface="Narkisim" pitchFamily="34" charset="-79"/>
              </a:rPr>
              <a:t>Bechira, </a:t>
            </a:r>
            <a:r>
              <a:rPr lang="en-US" sz="4800" dirty="0" err="1">
                <a:cs typeface="Narkisim" pitchFamily="34" charset="-79"/>
              </a:rPr>
              <a:t>B’racha</a:t>
            </a:r>
            <a:r>
              <a:rPr lang="en-US" sz="4800" dirty="0">
                <a:cs typeface="Narkisim" pitchFamily="34" charset="-79"/>
              </a:rPr>
              <a:t> &amp; </a:t>
            </a:r>
            <a:r>
              <a:rPr lang="en-US" sz="4800" dirty="0" err="1">
                <a:cs typeface="Narkisim" pitchFamily="34" charset="-79"/>
              </a:rPr>
              <a:t>B’chora</a:t>
            </a:r>
            <a:endParaRPr lang="en-US" sz="4800" dirty="0">
              <a:cs typeface="Narkisim" pitchFamily="34" charset="-79"/>
            </a:endParaRP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3108325" y="2332038"/>
            <a:ext cx="3109913" cy="3657600"/>
            <a:chOff x="1958" y="1469"/>
            <a:chExt cx="1959" cy="2304"/>
          </a:xfrm>
        </p:grpSpPr>
        <p:sp>
          <p:nvSpPr>
            <p:cNvPr id="11268" name="Oval 4"/>
            <p:cNvSpPr>
              <a:spLocks noChangeArrowheads="1"/>
            </p:cNvSpPr>
            <p:nvPr/>
          </p:nvSpPr>
          <p:spPr bwMode="auto">
            <a:xfrm>
              <a:off x="2205" y="2371"/>
              <a:ext cx="1412" cy="461"/>
            </a:xfrm>
            <a:prstGeom prst="ellipse">
              <a:avLst/>
            </a:prstGeom>
            <a:solidFill>
              <a:srgbClr val="FFCC66">
                <a:alpha val="35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he-IL" sz="2000"/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1958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 flipH="1">
              <a:off x="1958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H="1">
              <a:off x="3341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3341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</p:grp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863975" y="161448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ACCEPTED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742113" y="153193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REJECTED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046163" y="3910013"/>
            <a:ext cx="16224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4400" i="1" dirty="0" smtClean="0">
                <a:latin typeface="Comic Sans MS" pitchFamily="66" charset="0"/>
              </a:rPr>
              <a:t>n≥ </a:t>
            </a:r>
            <a:r>
              <a:rPr lang="en-US" sz="4400" i="1" dirty="0">
                <a:latin typeface="Comic Sans MS" pitchFamily="66" charset="0"/>
              </a:rPr>
              <a:t>3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986213" y="2233613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Avraham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062413" y="2900363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/>
              <a:t>Yitzchak	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4616450" y="3297238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4598988" y="2606675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897313" y="3816350"/>
            <a:ext cx="147002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sz="2000" dirty="0"/>
              <a:t>Younger son</a:t>
            </a:r>
          </a:p>
          <a:p>
            <a:pPr algn="ctr" rtl="0">
              <a:spcBef>
                <a:spcPct val="50000"/>
              </a:spcBef>
            </a:pPr>
            <a:r>
              <a:rPr lang="en-US" sz="2000" dirty="0"/>
              <a:t>	</a:t>
            </a: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4616450" y="3297238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3914775" y="5165725"/>
            <a:ext cx="217328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x Tribes  (?)</a:t>
            </a:r>
          </a:p>
          <a:p>
            <a:pPr algn="l" rtl="0">
              <a:spcBef>
                <a:spcPct val="50000"/>
              </a:spcBef>
            </a:pPr>
            <a:endParaRPr lang="en-US" sz="2000"/>
          </a:p>
          <a:p>
            <a:pPr algn="l" rtl="0">
              <a:spcBef>
                <a:spcPct val="50000"/>
              </a:spcBef>
            </a:pPr>
            <a:r>
              <a:rPr lang="en-US" sz="2000"/>
              <a:t>	</a:t>
            </a: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4670425" y="4565650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6229350" y="2636838"/>
            <a:ext cx="2038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err="1"/>
              <a:t>Yishmael</a:t>
            </a:r>
            <a:endParaRPr lang="en-US" sz="2000" dirty="0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234113" y="3341688"/>
            <a:ext cx="2084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Eisav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4902200" y="2668588"/>
            <a:ext cx="1273175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4902200" y="3267075"/>
            <a:ext cx="1184275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0" y="0"/>
            <a:ext cx="3671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WHAT RIVKA KNOWS</a:t>
            </a:r>
          </a:p>
        </p:txBody>
      </p:sp>
    </p:spTree>
    <p:extLst>
      <p:ext uri="{BB962C8B-B14F-4D97-AF65-F5344CB8AC3E}">
        <p14:creationId xmlns:p14="http://schemas.microsoft.com/office/powerpoint/2010/main" val="308686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838" y="136525"/>
            <a:ext cx="7772400" cy="1470025"/>
          </a:xfrm>
        </p:spPr>
        <p:txBody>
          <a:bodyPr/>
          <a:lstStyle/>
          <a:p>
            <a:pPr rtl="0"/>
            <a:r>
              <a:rPr lang="en-US" sz="4800" dirty="0">
                <a:cs typeface="Narkisim" pitchFamily="34" charset="-79"/>
              </a:rPr>
              <a:t>Bechira, </a:t>
            </a:r>
            <a:r>
              <a:rPr lang="en-US" sz="4800" dirty="0" err="1">
                <a:cs typeface="Narkisim" pitchFamily="34" charset="-79"/>
              </a:rPr>
              <a:t>B’racha</a:t>
            </a:r>
            <a:r>
              <a:rPr lang="en-US" sz="4800" dirty="0">
                <a:cs typeface="Narkisim" pitchFamily="34" charset="-79"/>
              </a:rPr>
              <a:t> &amp; </a:t>
            </a:r>
            <a:r>
              <a:rPr lang="en-US" sz="4800" dirty="0" err="1">
                <a:cs typeface="Narkisim" pitchFamily="34" charset="-79"/>
              </a:rPr>
              <a:t>B’chora</a:t>
            </a:r>
            <a:endParaRPr lang="en-US" sz="4800" dirty="0">
              <a:cs typeface="Narkisim" pitchFamily="34" charset="-79"/>
            </a:endParaRP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3108325" y="2332038"/>
            <a:ext cx="3109913" cy="3657600"/>
            <a:chOff x="1958" y="1469"/>
            <a:chExt cx="1959" cy="2304"/>
          </a:xfrm>
        </p:grpSpPr>
        <p:sp>
          <p:nvSpPr>
            <p:cNvPr id="8196" name="Oval 4"/>
            <p:cNvSpPr>
              <a:spLocks noChangeArrowheads="1"/>
            </p:cNvSpPr>
            <p:nvPr/>
          </p:nvSpPr>
          <p:spPr bwMode="auto">
            <a:xfrm>
              <a:off x="2205" y="2371"/>
              <a:ext cx="1412" cy="461"/>
            </a:xfrm>
            <a:prstGeom prst="ellipse">
              <a:avLst/>
            </a:prstGeom>
            <a:solidFill>
              <a:srgbClr val="FFCC66">
                <a:alpha val="35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he-IL" sz="2000"/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1958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 flipH="1">
              <a:off x="1958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 flipH="1">
              <a:off x="3341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3341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</p:grp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878263" y="1255713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ACCEPTED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726238" y="132238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REJECTED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046163" y="3910013"/>
            <a:ext cx="16224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4400" i="1">
                <a:latin typeface="Comic Sans MS" pitchFamily="66" charset="0"/>
              </a:rPr>
              <a:t>n= 4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986213" y="1804988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Avraham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062413" y="2471738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Yitzchak	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152900" y="3059113"/>
            <a:ext cx="147002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Yaakov</a:t>
            </a:r>
          </a:p>
          <a:p>
            <a:pPr algn="l" rtl="0">
              <a:spcBef>
                <a:spcPct val="50000"/>
              </a:spcBef>
            </a:pPr>
            <a:r>
              <a:rPr lang="en-US" sz="2000"/>
              <a:t>	</a:t>
            </a:r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4613275" y="2816225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4586288" y="2208213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4249738" y="3910013"/>
            <a:ext cx="21732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Yosef</a:t>
            </a:r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4670425" y="4565650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6229350" y="2222500"/>
            <a:ext cx="2038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Yishmael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6234113" y="2913063"/>
            <a:ext cx="2084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Eisav</a:t>
            </a:r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4902200" y="2254250"/>
            <a:ext cx="1273175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4902200" y="2838450"/>
            <a:ext cx="1184275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4278313" y="4870450"/>
            <a:ext cx="147002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X tribes ?</a:t>
            </a:r>
          </a:p>
          <a:p>
            <a:pPr algn="l" rtl="0">
              <a:spcBef>
                <a:spcPct val="50000"/>
              </a:spcBef>
            </a:pPr>
            <a:r>
              <a:rPr lang="en-US" sz="2000"/>
              <a:t>	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6249988" y="3736975"/>
            <a:ext cx="2084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The brothers</a:t>
            </a:r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4918075" y="3662363"/>
            <a:ext cx="1184275" cy="211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>
            <a:off x="4652963" y="3384550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0" y="0"/>
            <a:ext cx="3671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WHAT YOSEF DREAMS</a:t>
            </a:r>
          </a:p>
        </p:txBody>
      </p:sp>
    </p:spTree>
    <p:extLst>
      <p:ext uri="{BB962C8B-B14F-4D97-AF65-F5344CB8AC3E}">
        <p14:creationId xmlns:p14="http://schemas.microsoft.com/office/powerpoint/2010/main" val="185478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838" y="136525"/>
            <a:ext cx="7772400" cy="1470025"/>
          </a:xfrm>
        </p:spPr>
        <p:txBody>
          <a:bodyPr/>
          <a:lstStyle/>
          <a:p>
            <a:pPr rtl="0"/>
            <a:r>
              <a:rPr lang="en-US" sz="4800">
                <a:cs typeface="Narkisim" pitchFamily="34" charset="-79"/>
              </a:rPr>
              <a:t>Bechira, B’racha &amp; B’chora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3108325" y="2332038"/>
            <a:ext cx="3109913" cy="3657600"/>
            <a:chOff x="1958" y="1469"/>
            <a:chExt cx="1959" cy="2304"/>
          </a:xfrm>
        </p:grpSpPr>
        <p:sp>
          <p:nvSpPr>
            <p:cNvPr id="9220" name="Oval 4"/>
            <p:cNvSpPr>
              <a:spLocks noChangeArrowheads="1"/>
            </p:cNvSpPr>
            <p:nvPr/>
          </p:nvSpPr>
          <p:spPr bwMode="auto">
            <a:xfrm>
              <a:off x="2205" y="2371"/>
              <a:ext cx="1412" cy="461"/>
            </a:xfrm>
            <a:prstGeom prst="ellipse">
              <a:avLst/>
            </a:prstGeom>
            <a:solidFill>
              <a:srgbClr val="FFCC66">
                <a:alpha val="35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he-IL" sz="2000"/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>
              <a:off x="1958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9222" name="Line 6"/>
            <p:cNvSpPr>
              <a:spLocks noChangeShapeType="1"/>
            </p:cNvSpPr>
            <p:nvPr/>
          </p:nvSpPr>
          <p:spPr bwMode="auto">
            <a:xfrm flipH="1">
              <a:off x="1958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 flipH="1">
              <a:off x="3341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9224" name="Line 8"/>
            <p:cNvSpPr>
              <a:spLocks noChangeShapeType="1"/>
            </p:cNvSpPr>
            <p:nvPr/>
          </p:nvSpPr>
          <p:spPr bwMode="auto">
            <a:xfrm>
              <a:off x="3341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</p:grp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878263" y="1255713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ACCEPTED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726238" y="132238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REJECTED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046163" y="3910013"/>
            <a:ext cx="20415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4400" i="1" dirty="0">
                <a:latin typeface="Comic Sans MS" pitchFamily="66" charset="0"/>
              </a:rPr>
              <a:t>n= </a:t>
            </a:r>
            <a:r>
              <a:rPr lang="he-IL" sz="4400" i="1" dirty="0" smtClean="0">
                <a:latin typeface="Comic Sans MS" pitchFamily="66" charset="0"/>
              </a:rPr>
              <a:t>3</a:t>
            </a:r>
            <a:r>
              <a:rPr lang="en-US" sz="4400" i="1" dirty="0" smtClean="0">
                <a:latin typeface="Comic Sans MS" pitchFamily="66" charset="0"/>
              </a:rPr>
              <a:t> </a:t>
            </a:r>
            <a:r>
              <a:rPr lang="en-US" sz="2400" i="1" dirty="0">
                <a:latin typeface="Comic Sans MS" pitchFamily="66" charset="0"/>
              </a:rPr>
              <a:t>r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062413" y="2471738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smtClean="0"/>
              <a:t>Avraham</a:t>
            </a:r>
            <a:endParaRPr lang="en-US" sz="2000" dirty="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152900" y="3059113"/>
            <a:ext cx="147002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smtClean="0"/>
              <a:t>Yitzchak</a:t>
            </a:r>
            <a:endParaRPr lang="en-US" sz="2000" dirty="0"/>
          </a:p>
          <a:p>
            <a:pPr algn="l" rtl="0">
              <a:spcBef>
                <a:spcPct val="50000"/>
              </a:spcBef>
            </a:pPr>
            <a:r>
              <a:rPr lang="en-US" sz="2000" dirty="0"/>
              <a:t>	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4613275" y="2816225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168094" y="3822952"/>
            <a:ext cx="13398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smtClean="0"/>
              <a:t>Y</a:t>
            </a:r>
            <a:r>
              <a:rPr lang="en-GB" sz="2000" dirty="0" err="1" smtClean="0"/>
              <a:t>aakov</a:t>
            </a:r>
            <a:r>
              <a:rPr lang="en-GB" sz="2000" dirty="0" smtClean="0"/>
              <a:t> - Rachel</a:t>
            </a:r>
            <a:endParaRPr lang="he-IL" sz="2000" dirty="0" smtClean="0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4670425" y="4565650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6229350" y="2871848"/>
            <a:ext cx="2038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err="1"/>
              <a:t>Yishmael</a:t>
            </a:r>
            <a:endParaRPr lang="en-US" sz="2000" dirty="0"/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240237" y="3563908"/>
            <a:ext cx="2084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err="1"/>
              <a:t>Eisav</a:t>
            </a:r>
            <a:endParaRPr lang="en-US" sz="2000" dirty="0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4871356" y="3553082"/>
            <a:ext cx="1273175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4902200" y="2838450"/>
            <a:ext cx="1184275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278313" y="4870450"/>
            <a:ext cx="147002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Yosef &amp; Binyamin</a:t>
            </a:r>
          </a:p>
          <a:p>
            <a:pPr algn="l" rtl="0">
              <a:spcBef>
                <a:spcPct val="50000"/>
              </a:spcBef>
            </a:pPr>
            <a:endParaRPr lang="en-US" sz="2000"/>
          </a:p>
          <a:p>
            <a:pPr algn="l" rtl="0">
              <a:spcBef>
                <a:spcPct val="50000"/>
              </a:spcBef>
            </a:pPr>
            <a:r>
              <a:rPr lang="en-US" sz="2000"/>
              <a:t>	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488113" y="4325511"/>
            <a:ext cx="20843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err="1"/>
              <a:t>Bnei</a:t>
            </a:r>
            <a:r>
              <a:rPr lang="en-US" sz="2000" dirty="0"/>
              <a:t> Leah &amp; </a:t>
            </a:r>
            <a:r>
              <a:rPr lang="en-US" sz="2000" dirty="0" err="1"/>
              <a:t>shfachot</a:t>
            </a:r>
            <a:endParaRPr lang="en-US" sz="2000" dirty="0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5303838" y="4296367"/>
            <a:ext cx="1184275" cy="211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4652963" y="3384550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0" y="0"/>
            <a:ext cx="3671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WHAT YAAKOV THINKS</a:t>
            </a:r>
          </a:p>
        </p:txBody>
      </p:sp>
    </p:spTree>
    <p:extLst>
      <p:ext uri="{BB962C8B-B14F-4D97-AF65-F5344CB8AC3E}">
        <p14:creationId xmlns:p14="http://schemas.microsoft.com/office/powerpoint/2010/main" val="33334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838" y="136525"/>
            <a:ext cx="7772400" cy="1470025"/>
          </a:xfrm>
        </p:spPr>
        <p:txBody>
          <a:bodyPr>
            <a:normAutofit/>
          </a:bodyPr>
          <a:lstStyle/>
          <a:p>
            <a:pPr rtl="0"/>
            <a:r>
              <a:rPr lang="en-US" sz="4800">
                <a:cs typeface="Narkisim" pitchFamily="34" charset="-79"/>
              </a:rPr>
              <a:t>Bechira, B’racha &amp; B’chora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108325" y="2332038"/>
            <a:ext cx="3109913" cy="3657600"/>
            <a:chOff x="1958" y="1469"/>
            <a:chExt cx="1959" cy="2304"/>
          </a:xfrm>
        </p:grpSpPr>
        <p:sp>
          <p:nvSpPr>
            <p:cNvPr id="10244" name="Oval 4"/>
            <p:cNvSpPr>
              <a:spLocks noChangeArrowheads="1"/>
            </p:cNvSpPr>
            <p:nvPr/>
          </p:nvSpPr>
          <p:spPr bwMode="auto">
            <a:xfrm>
              <a:off x="2205" y="2371"/>
              <a:ext cx="1412" cy="461"/>
            </a:xfrm>
            <a:prstGeom prst="ellipse">
              <a:avLst/>
            </a:prstGeom>
            <a:solidFill>
              <a:srgbClr val="FFCC66">
                <a:alpha val="35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he-IL" sz="2000"/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1958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10246" name="Line 6"/>
            <p:cNvSpPr>
              <a:spLocks noChangeShapeType="1"/>
            </p:cNvSpPr>
            <p:nvPr/>
          </p:nvSpPr>
          <p:spPr bwMode="auto">
            <a:xfrm flipH="1">
              <a:off x="1958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 flipH="1">
              <a:off x="3341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3341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</p:grp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878263" y="1255713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ACCEPTED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726238" y="132238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REJECTED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046163" y="3910013"/>
            <a:ext cx="20415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4400" i="1" dirty="0">
                <a:latin typeface="Comic Sans MS" pitchFamily="66" charset="0"/>
              </a:rPr>
              <a:t>n= </a:t>
            </a:r>
            <a:r>
              <a:rPr lang="en-US" sz="4400" i="1" dirty="0" smtClean="0">
                <a:latin typeface="Comic Sans MS" pitchFamily="66" charset="0"/>
              </a:rPr>
              <a:t>3 </a:t>
            </a:r>
            <a:r>
              <a:rPr lang="en-US" sz="2400" i="1" dirty="0">
                <a:latin typeface="Comic Sans MS" pitchFamily="66" charset="0"/>
              </a:rPr>
              <a:t>l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062413" y="2471738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smtClean="0"/>
              <a:t>Avraham</a:t>
            </a:r>
            <a:endParaRPr lang="en-US" sz="2000" dirty="0">
              <a:solidFill>
                <a:schemeClr val="hlink"/>
              </a:solidFill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152900" y="3059113"/>
            <a:ext cx="147002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smtClean="0"/>
              <a:t>Yitzchak</a:t>
            </a:r>
            <a:endParaRPr lang="en-US" sz="2000" dirty="0"/>
          </a:p>
          <a:p>
            <a:pPr algn="l" rtl="0">
              <a:spcBef>
                <a:spcPct val="50000"/>
              </a:spcBef>
            </a:pPr>
            <a:r>
              <a:rPr lang="en-US" sz="2000" dirty="0"/>
              <a:t>	</a:t>
            </a: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4613275" y="2816225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141787" y="3796533"/>
            <a:ext cx="149224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smtClean="0"/>
              <a:t>Yaakov -Leah</a:t>
            </a:r>
            <a:endParaRPr lang="en-US" sz="2000" dirty="0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4670425" y="4565650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164156" y="2944019"/>
            <a:ext cx="2038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err="1"/>
              <a:t>Yishmael</a:t>
            </a:r>
            <a:endParaRPr lang="en-US" sz="2000" dirty="0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183313" y="3730625"/>
            <a:ext cx="2084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Eisav</a:t>
            </a:r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5184775" y="4273415"/>
            <a:ext cx="1273175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4902200" y="2838450"/>
            <a:ext cx="1184275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4278313" y="4870450"/>
            <a:ext cx="147002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6 Tribes</a:t>
            </a:r>
          </a:p>
          <a:p>
            <a:pPr algn="l" rtl="0">
              <a:spcBef>
                <a:spcPct val="50000"/>
              </a:spcBef>
            </a:pPr>
            <a:endParaRPr lang="en-US" sz="2000"/>
          </a:p>
          <a:p>
            <a:pPr algn="l" rtl="0">
              <a:spcBef>
                <a:spcPct val="50000"/>
              </a:spcBef>
            </a:pPr>
            <a:r>
              <a:rPr lang="en-US" sz="2000"/>
              <a:t>	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588224" y="4309701"/>
            <a:ext cx="20843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err="1"/>
              <a:t>Bnei</a:t>
            </a:r>
            <a:r>
              <a:rPr lang="en-US" sz="2000" dirty="0"/>
              <a:t> Rachel &amp; </a:t>
            </a:r>
            <a:r>
              <a:rPr lang="en-US" sz="2000" dirty="0" err="1"/>
              <a:t>shfachot</a:t>
            </a:r>
            <a:endParaRPr lang="en-US" sz="2000" dirty="0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4918075" y="3662363"/>
            <a:ext cx="1184275" cy="211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4652963" y="3384550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0" y="0"/>
            <a:ext cx="51847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WHAT LEAH’S CHILDREN THINK</a:t>
            </a:r>
          </a:p>
        </p:txBody>
      </p:sp>
    </p:spTree>
    <p:extLst>
      <p:ext uri="{BB962C8B-B14F-4D97-AF65-F5344CB8AC3E}">
        <p14:creationId xmlns:p14="http://schemas.microsoft.com/office/powerpoint/2010/main" val="347548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Bechira Is a Process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70382279"/>
              </p:ext>
            </p:extLst>
          </p:nvPr>
        </p:nvGraphicFramePr>
        <p:xfrm>
          <a:off x="503548" y="548680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63197984"/>
              </p:ext>
            </p:extLst>
          </p:nvPr>
        </p:nvGraphicFramePr>
        <p:xfrm>
          <a:off x="683568" y="3212976"/>
          <a:ext cx="77768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1833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F0E125-C7C9-4D1A-92B2-11EA607470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08F0E125-C7C9-4D1A-92B2-11EA607470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A0E7DBC-0C66-4F79-B329-91AD8E6916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3A0E7DBC-0C66-4F79-B329-91AD8E6916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81A9A0F-5A52-454C-9ED4-7AEEE13720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781A9A0F-5A52-454C-9ED4-7AEEE13720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175CC7-6BDB-42AB-946C-C7D978CFD6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54175CC7-6BDB-42AB-946C-C7D978CFD6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522A21-0789-47D0-A283-4F126F7A9E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1000"/>
                                        <p:tgtEl>
                                          <p:spTgt spid="5">
                                            <p:graphicEl>
                                              <a:dgm id="{6E522A21-0789-47D0-A283-4F126F7A9E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745A2B8-B4B5-4B5A-BAEE-0255F03651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4745A2B8-B4B5-4B5A-BAEE-0255F03651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1D1D1A-EB85-4E2F-AE72-0C5A6B5002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091D1D1A-EB85-4E2F-AE72-0C5A6B5002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154044F-AAFF-4C0F-8BB8-2D309BD973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1000"/>
                                        <p:tgtEl>
                                          <p:spTgt spid="5">
                                            <p:graphicEl>
                                              <a:dgm id="{2154044F-AAFF-4C0F-8BB8-2D309BD973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C3A867-101B-4DAB-ACFC-3E2B46AAB9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E5C3A867-101B-4DAB-ACFC-3E2B46AAB9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8253498-13DF-46D0-9130-AD815C4354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1000"/>
                                        <p:tgtEl>
                                          <p:spTgt spid="6">
                                            <p:graphicEl>
                                              <a:dgm id="{B8253498-13DF-46D0-9130-AD815C4354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C0457A-7677-4BB8-8695-7C5752AA4F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1000"/>
                                        <p:tgtEl>
                                          <p:spTgt spid="6">
                                            <p:graphicEl>
                                              <a:dgm id="{65C0457A-7677-4BB8-8695-7C5752AA4F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F9CA2B-DC2C-408C-85B5-FA5EA9F3E2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0" dur="1000"/>
                                        <p:tgtEl>
                                          <p:spTgt spid="6">
                                            <p:graphicEl>
                                              <a:dgm id="{84F9CA2B-DC2C-408C-85B5-FA5EA9F3E2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Graphic spid="6" grpId="0" uiExpand="1">
        <p:bldSub>
          <a:bldDgm bld="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838" y="0"/>
            <a:ext cx="7772400" cy="1470025"/>
          </a:xfrm>
        </p:spPr>
        <p:txBody>
          <a:bodyPr/>
          <a:lstStyle/>
          <a:p>
            <a:pPr rtl="0"/>
            <a:r>
              <a:rPr lang="en-US" sz="4800" dirty="0">
                <a:cs typeface="Narkisim" pitchFamily="34" charset="-79"/>
              </a:rPr>
              <a:t>Bechira, </a:t>
            </a:r>
            <a:r>
              <a:rPr lang="en-US" sz="4800" dirty="0" err="1">
                <a:cs typeface="Narkisim" pitchFamily="34" charset="-79"/>
              </a:rPr>
              <a:t>B’racha</a:t>
            </a:r>
            <a:r>
              <a:rPr lang="en-US" sz="4800" dirty="0">
                <a:cs typeface="Narkisim" pitchFamily="34" charset="-79"/>
              </a:rPr>
              <a:t> &amp; </a:t>
            </a:r>
            <a:r>
              <a:rPr lang="en-US" sz="4800" dirty="0" err="1">
                <a:cs typeface="Narkisim" pitchFamily="34" charset="-79"/>
              </a:rPr>
              <a:t>B’chora</a:t>
            </a:r>
            <a:endParaRPr lang="en-US" sz="4800" dirty="0">
              <a:cs typeface="Narkisim" pitchFamily="34" charset="-79"/>
            </a:endParaRP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3108325" y="2332038"/>
            <a:ext cx="3109913" cy="3657600"/>
            <a:chOff x="1958" y="1469"/>
            <a:chExt cx="1959" cy="2304"/>
          </a:xfrm>
        </p:grpSpPr>
        <p:sp>
          <p:nvSpPr>
            <p:cNvPr id="14340" name="Oval 4"/>
            <p:cNvSpPr>
              <a:spLocks noChangeArrowheads="1"/>
            </p:cNvSpPr>
            <p:nvPr/>
          </p:nvSpPr>
          <p:spPr bwMode="auto">
            <a:xfrm>
              <a:off x="2205" y="2371"/>
              <a:ext cx="1412" cy="461"/>
            </a:xfrm>
            <a:prstGeom prst="ellipse">
              <a:avLst/>
            </a:prstGeom>
            <a:solidFill>
              <a:srgbClr val="FFCC66">
                <a:alpha val="35001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/>
              <a:endParaRPr lang="he-IL" sz="2000"/>
            </a:p>
          </p:txBody>
        </p:sp>
        <p:sp>
          <p:nvSpPr>
            <p:cNvPr id="14341" name="Line 5"/>
            <p:cNvSpPr>
              <a:spLocks noChangeShapeType="1"/>
            </p:cNvSpPr>
            <p:nvPr/>
          </p:nvSpPr>
          <p:spPr bwMode="auto">
            <a:xfrm>
              <a:off x="1958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14342" name="Line 6"/>
            <p:cNvSpPr>
              <a:spLocks noChangeShapeType="1"/>
            </p:cNvSpPr>
            <p:nvPr/>
          </p:nvSpPr>
          <p:spPr bwMode="auto">
            <a:xfrm flipH="1">
              <a:off x="1958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 flipH="1">
              <a:off x="3341" y="1469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>
              <a:off x="3341" y="2621"/>
              <a:ext cx="576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l" rtl="0"/>
              <a:endParaRPr lang="he-IL" sz="2000"/>
            </a:p>
          </p:txBody>
        </p:sp>
      </p:grp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863975" y="161448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ACCEPTED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742113" y="1531938"/>
            <a:ext cx="14287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REJECTED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046163" y="3910013"/>
            <a:ext cx="16224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4400" i="1">
                <a:latin typeface="Comic Sans MS" pitchFamily="66" charset="0"/>
              </a:rPr>
              <a:t>n= 3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986213" y="2233613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Avraham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062413" y="2900363"/>
            <a:ext cx="1470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Yitzchak	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114800" y="3897313"/>
            <a:ext cx="147002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Yaakov</a:t>
            </a:r>
          </a:p>
          <a:p>
            <a:pPr algn="l" rtl="0">
              <a:spcBef>
                <a:spcPct val="50000"/>
              </a:spcBef>
            </a:pPr>
            <a:r>
              <a:rPr lang="en-US" sz="2000"/>
              <a:t>	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616450" y="3297238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4598988" y="2606675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114800" y="3897313"/>
            <a:ext cx="147002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Yaakov</a:t>
            </a:r>
          </a:p>
          <a:p>
            <a:pPr algn="l" rtl="0">
              <a:spcBef>
                <a:spcPct val="50000"/>
              </a:spcBef>
            </a:pPr>
            <a:r>
              <a:rPr lang="en-US" sz="2000"/>
              <a:t>	</a:t>
            </a: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616450" y="3297238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3614738" y="5165725"/>
            <a:ext cx="217328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sz="2000"/>
              <a:t>Twelve Tribes</a:t>
            </a:r>
          </a:p>
          <a:p>
            <a:pPr algn="ctr" rtl="0">
              <a:spcBef>
                <a:spcPct val="50000"/>
              </a:spcBef>
            </a:pPr>
            <a:r>
              <a:rPr lang="en-US" sz="2000"/>
              <a:t>Yosef – the leader</a:t>
            </a:r>
          </a:p>
          <a:p>
            <a:pPr algn="ctr" rtl="0">
              <a:spcBef>
                <a:spcPct val="50000"/>
              </a:spcBef>
            </a:pPr>
            <a:r>
              <a:rPr lang="en-US" sz="2000"/>
              <a:t>	</a:t>
            </a: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4670425" y="4565650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6229350" y="2636838"/>
            <a:ext cx="20383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Yishmael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6234113" y="3341688"/>
            <a:ext cx="20843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/>
              <a:t>Eisav</a:t>
            </a:r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902200" y="2668588"/>
            <a:ext cx="1273175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4902200" y="3267075"/>
            <a:ext cx="1184275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rtl="0"/>
            <a:endParaRPr lang="he-IL" sz="2000"/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0" y="0"/>
            <a:ext cx="36718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2000" dirty="0" smtClean="0"/>
              <a:t>YOSEF’S DREAM </a:t>
            </a:r>
            <a:r>
              <a:rPr lang="en-US" sz="2000" dirty="0"/>
              <a:t>– true meaning</a:t>
            </a:r>
          </a:p>
        </p:txBody>
      </p:sp>
    </p:spTree>
    <p:extLst>
      <p:ext uri="{BB962C8B-B14F-4D97-AF65-F5344CB8AC3E}">
        <p14:creationId xmlns:p14="http://schemas.microsoft.com/office/powerpoint/2010/main" val="41698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דברי הימים א פרק ה – 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Bechor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וּבְנֵי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רְאוּבֵן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בְּכוֹר-יִשְׂרָאֵל כִּי הוּא הַבְּכוֹר וּבְחַלְּלוֹ יְצוּעֵי אָבִיו נִתְּנָה בְּכֹרָתוֹ לִבְנֵי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יוֹסֵף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בֶּן-יִשְׂרָאֵל וְלֹא לְהִתְיַחֵשׂ לַבְּכֹרָה.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כִּי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יְהוּדָה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גָּבַר בְּאֶחָיו וּלְנָגִיד מִמֶּנּוּ וְהַבְּכֹרָה לְיוֹסֵף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b="1" dirty="0" err="1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Reuven</a:t>
            </a:r>
            <a:r>
              <a:rPr lang="en-GB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lost Bechora.</a:t>
            </a:r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marL="0" indent="0" algn="ctr" rtl="0">
              <a:buNone/>
            </a:pPr>
            <a:r>
              <a:rPr lang="en-GB" b="1" dirty="0" err="1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Yosef</a:t>
            </a:r>
            <a:r>
              <a:rPr lang="en-GB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and Yehuda are both leaders.</a:t>
            </a:r>
            <a:endParaRPr lang="he-IL" b="1" dirty="0" smtClean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6693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כז – </a:t>
            </a:r>
            <a:r>
              <a:rPr lang="en-GB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2</a:t>
            </a:r>
            <a:r>
              <a:rPr lang="en-GB" sz="3600" b="1" baseline="300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GB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bracha</a:t>
            </a:r>
            <a:r>
              <a:rPr lang="en-GB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Yitzchak gives </a:t>
            </a:r>
            <a:r>
              <a:rPr lang="en-GB" sz="36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Esav</a:t>
            </a:r>
            <a:endParaRPr lang="he-IL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וַיַּעַן יִצְחָק אָבִיו וַיֹּאמֶר אֵלָיו הִנֵּה מִשְׁמַנֵּי הָאָרֶץ יִהְיֶה מוֹשָׁבֶךָ וּמִטַּל הַשָּׁמַיִם מֵעָל.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מ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וְעַל-חַרְבְּךָ תִחְיֶה וְאֶת-אָחִיךָ תַּעֲבֹד וְהָיָה כַּאֲשֶׁר תָּרִיד וּפָרַקְתָּ עֻלּוֹ מֵעַל צַוָּארֶךָ.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331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 story is over…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GB" dirty="0" err="1" smtClean="0"/>
              <a:t>Rivka</a:t>
            </a:r>
            <a:r>
              <a:rPr lang="en-GB" dirty="0" smtClean="0"/>
              <a:t> tells Yaakov to run away and </a:t>
            </a:r>
            <a:r>
              <a:rPr lang="en-GB" b="1" dirty="0" smtClean="0">
                <a:solidFill>
                  <a:schemeClr val="accent5"/>
                </a:solidFill>
              </a:rPr>
              <a:t>get a life.</a:t>
            </a:r>
          </a:p>
          <a:p>
            <a:pPr marL="0" indent="0" algn="l" rtl="0">
              <a:buNone/>
            </a:pPr>
            <a:r>
              <a:rPr lang="en-GB" dirty="0" smtClean="0"/>
              <a:t>Yitzchak tells him to run away and </a:t>
            </a:r>
            <a:r>
              <a:rPr lang="en-GB" b="1" dirty="0" smtClean="0">
                <a:solidFill>
                  <a:schemeClr val="accent5"/>
                </a:solidFill>
              </a:rPr>
              <a:t>get a wife.</a:t>
            </a:r>
          </a:p>
          <a:p>
            <a:pPr marL="0" indent="0" algn="l" rtl="0">
              <a:buNone/>
            </a:pPr>
            <a:endParaRPr lang="en-GB" dirty="0" smtClean="0"/>
          </a:p>
          <a:p>
            <a:pPr marL="0" indent="0" algn="ctr" rtl="0">
              <a:buNone/>
            </a:pPr>
            <a:r>
              <a:rPr lang="en-GB" dirty="0" smtClean="0">
                <a:solidFill>
                  <a:schemeClr val="tx2"/>
                </a:solidFill>
              </a:rPr>
              <a:t>As </a:t>
            </a:r>
            <a:r>
              <a:rPr lang="en-GB" dirty="0">
                <a:solidFill>
                  <a:schemeClr val="tx2"/>
                </a:solidFill>
              </a:rPr>
              <a:t>long as still in Bechira process, the wife has to be from </a:t>
            </a:r>
            <a:r>
              <a:rPr lang="en-GB" dirty="0" err="1">
                <a:solidFill>
                  <a:schemeClr val="tx2"/>
                </a:solidFill>
              </a:rPr>
              <a:t>Terach's</a:t>
            </a:r>
            <a:r>
              <a:rPr lang="en-GB" dirty="0">
                <a:solidFill>
                  <a:schemeClr val="tx2"/>
                </a:solidFill>
              </a:rPr>
              <a:t> family. </a:t>
            </a:r>
            <a:endParaRPr lang="en-GB" dirty="0" smtClean="0">
              <a:solidFill>
                <a:schemeClr val="tx2"/>
              </a:solidFill>
            </a:endParaRPr>
          </a:p>
          <a:p>
            <a:pPr marL="0" indent="0" algn="ctr" rtl="0">
              <a:buNone/>
            </a:pPr>
            <a:r>
              <a:rPr lang="en-GB" dirty="0" smtClean="0">
                <a:solidFill>
                  <a:schemeClr val="accent2"/>
                </a:solidFill>
              </a:rPr>
              <a:t>If </a:t>
            </a:r>
            <a:r>
              <a:rPr lang="en-GB" dirty="0">
                <a:solidFill>
                  <a:schemeClr val="accent2"/>
                </a:solidFill>
              </a:rPr>
              <a:t>Bechira process is over then can marry out of the family. </a:t>
            </a:r>
            <a:endParaRPr lang="en-GB" dirty="0" smtClean="0">
              <a:solidFill>
                <a:schemeClr val="accent2"/>
              </a:solidFill>
            </a:endParaRPr>
          </a:p>
          <a:p>
            <a:pPr marL="0" indent="0" algn="ctr" rtl="0">
              <a:buNone/>
            </a:pPr>
            <a:r>
              <a:rPr lang="en-GB" dirty="0" smtClean="0">
                <a:solidFill>
                  <a:schemeClr val="tx2"/>
                </a:solidFill>
              </a:rPr>
              <a:t>This </a:t>
            </a:r>
            <a:r>
              <a:rPr lang="en-GB" dirty="0">
                <a:solidFill>
                  <a:schemeClr val="tx2"/>
                </a:solidFill>
              </a:rPr>
              <a:t>is when Yitzchak realises that n=3.</a:t>
            </a:r>
            <a:endParaRPr lang="en-US" dirty="0">
              <a:solidFill>
                <a:schemeClr val="tx2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4324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Yaakov leaves, Yitzchak blesses him again: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e-IL" u="sng" dirty="0" smtClean="0">
                <a:latin typeface="David" pitchFamily="34" charset="-79"/>
                <a:cs typeface="David" pitchFamily="34" charset="-79"/>
              </a:rPr>
              <a:t>פרק כח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וַיִּקְרָא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יִצְחָק אֶל-יַעֲקֹב וַיְבָרֶךְ אֹתוֹ וַיְצַוֵּהוּ וַיֹּאמֶר לוֹ לֹא-תִקַּח אִשָּׁה מִבְּנוֹת כְּנָעַן.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קוּם לֵךְ פַּדֶּנָה אֲרָם בֵּיתָה בְתוּאֵל אֲבִי אִמֶּךָ וְקַח-לְךָ מִשָּׁם אִשָּׁה מִבְּנוֹת לָבָן אֲחִי אִמֶּךָ.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וְאֵל שַׁדַּי יְבָרֵךְ אֹתְךָ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וְיַפְרְךָ וְיַרְבֶּךָ וְהָיִיתָ לִקְהַל עַמִּים.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וְיִתֶּן-לְךָ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אֶת-בִּרְכַּת אַבְרָהָם לְךָ וּלְזַרְעֲךָ אִתָּךְ לְרִשְׁתְּךָ אֶת-אֶרֶץ מְגֻרֶיךָ אֲשֶׁר-נָתַן אֱלֹהִים לְאַבְרָהָם.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l" rtl="0">
              <a:buNone/>
            </a:pPr>
            <a:endParaRPr lang="en-GB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Yitzchak is blessing Yaakov that G-d should give him the </a:t>
            </a:r>
            <a:r>
              <a:rPr lang="en-GB" b="1" dirty="0" err="1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bechira</a:t>
            </a:r>
            <a:r>
              <a:rPr lang="en-GB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.</a:t>
            </a:r>
            <a:endParaRPr lang="he-IL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461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G-d indeed gives Yaakov the </a:t>
            </a:r>
            <a:r>
              <a:rPr lang="en-GB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bechira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rtl="0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פרק כח: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וַיֵּצֵא יַעֲקֹב מִבְּאֵר שָׁבַע וַיֵּלֶךְ חָרָנָה.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וַיִּפְגַּע בַּמָּקוֹם וַיָּלֶן שָׁם כִּי-בָא הַשֶּׁמֶשׁ וַיִּקַּח מֵאַבְנֵי הַמָּקוֹם וַיָּשֶׂם מְרַאֲשֹׁתָיו וַיִּשְׁכַּב בַּמָּקוֹם הַהוּא.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וַיַּחֲלֹם וְהִנֵּה סֻלָּם מֻצָּב אַרְצָה וְרֹאשׁוֹ מַגִּיעַ הַשָּׁמָיְמָה וְהִנֵּה מַלְאֲכֵי אֱלֹהִים עֹלִים וְיֹרְדִים בּוֹ.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וְהִנֵּה יְהוָה נִצָּב עָלָיו וַיֹּאמַר אֲנִי יְהוָה אֱלֹהֵי אַבְרָהָם אָבִיךָ וֵאלֹהֵי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יִצְחָק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הָאָרֶץ אֲשֶׁר אַתָּה שֹׁכֵב עָלֶיהָ לְךָ אֶתְּנֶנָּה וּלְזַרְעֶךָ.</a:t>
            </a:r>
            <a:endParaRPr lang="en-US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rtl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וְהָיָה זַרְעֲךָ כַּעֲפַר הָאָרֶץ וּפָרַצְתָּ יָמָּה וָקֵדְמָה וְצָפֹנָה וָנֶגְבָּה וְנִבְרְכוּ בְךָ כָּל-מִשְׁפְּחֹת הָאֲדָמָה וּבְזַרְעֶךָ.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וְהִנֵּה אָנֹכִי עִמָּךְ וּשְׁמַרְתִּיךָ בְּכֹל אֲשֶׁר-תֵּלֵךְ וַהֲשִׁבֹתִיךָ אֶל-הָאֲדָמָה הַזֹּאת כִּי לֹא אֶעֱזָבְךָ עַד אֲשֶׁר אִם-עָשִׂיתִי אֵת אֲשֶׁר-דִּבַּרְתִּי לָךְ.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rtl="0">
              <a:buNone/>
            </a:pPr>
            <a:r>
              <a:rPr lang="en-GB" dirty="0">
                <a:latin typeface="David" pitchFamily="34" charset="-79"/>
                <a:cs typeface="David" pitchFamily="34" charset="-79"/>
              </a:rPr>
              <a:t> 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6303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022582"/>
              </p:ext>
            </p:extLst>
          </p:nvPr>
        </p:nvGraphicFramePr>
        <p:xfrm>
          <a:off x="457200" y="980728"/>
          <a:ext cx="8229600" cy="51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3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59922B-1D89-47B9-B297-019D06E7D8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9A59922B-1D89-47B9-B297-019D06E7D8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25787C-23D4-4BB0-B2B7-40386FD455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D825787C-23D4-4BB0-B2B7-40386FD455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07E015-B560-45F5-B396-49AA0D9FA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C507E015-B560-45F5-B396-49AA0D9FA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22804C-FF87-4C27-8ECC-17CA86A565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1000"/>
                                        <p:tgtEl>
                                          <p:spTgt spid="4">
                                            <p:graphicEl>
                                              <a:dgm id="{3B22804C-FF87-4C27-8ECC-17CA86A565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9BE816-C88D-4AD7-95A4-0EE8C72A9D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A29BE816-C88D-4AD7-95A4-0EE8C72A9D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כח:י-כב</a:t>
            </a:r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Split into paragraphs and give a title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797636"/>
              </p:ext>
            </p:extLst>
          </p:nvPr>
        </p:nvGraphicFramePr>
        <p:xfrm>
          <a:off x="1079613" y="1700807"/>
          <a:ext cx="6984775" cy="439249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3052918"/>
                <a:gridCol w="3931857"/>
              </a:tblGrid>
              <a:tr h="878498"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effectLst/>
                        </a:rPr>
                        <a:t>10-11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3600" dirty="0">
                          <a:effectLst/>
                        </a:rPr>
                        <a:t>הקדמה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78498"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effectLst/>
                        </a:rPr>
                        <a:t>10-15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Revelation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78498"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effectLst/>
                        </a:rPr>
                        <a:t>16-17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 smtClean="0">
                          <a:effectLst/>
                        </a:rPr>
                        <a:t>Realisation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78498"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18-19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effectLst/>
                        </a:rPr>
                        <a:t>Preparation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78498"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3600">
                          <a:effectLst/>
                        </a:rPr>
                        <a:t>20-22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3600" dirty="0">
                          <a:effectLst/>
                        </a:rPr>
                        <a:t>Resolution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60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3538230"/>
              </p:ext>
            </p:extLst>
          </p:nvPr>
        </p:nvGraphicFramePr>
        <p:xfrm>
          <a:off x="179512" y="116633"/>
          <a:ext cx="8784975" cy="6638932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683300"/>
                <a:gridCol w="1366601"/>
                <a:gridCol w="661295"/>
                <a:gridCol w="2733201"/>
                <a:gridCol w="3340578"/>
              </a:tblGrid>
              <a:tr h="324701"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10-11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הקדמה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  <a:tr h="324701"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10-15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Revelation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  <a:tr h="324701"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16-17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Realisation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  <a:tr h="324701"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18-19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Preparation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  <a:tr h="1985960">
                <a:tc rowSpan="3"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20-22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 rowSpan="3"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Resolution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 rowSpan="2"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If 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-אִם-יִהְיֶה אֱלֹהִים עִמָּדִי 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- וּשְׁמָרַנִי בַּדֶּרֶךְ הַזֶּה אֲשֶׁר אָנֹכִי הוֹלֵךְ 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- וְנָתַן-לִי לֶחֶם לֶאֱכֹל וּבֶגֶד לִלְבֹּשׁ. 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טו</a:t>
                      </a: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 וְהִנֵּה אָנֹכִי עִמָּךְ וּשְׁמַרְתִּיךָ בְּכֹל אֲשֶׁר-תֵּלֵךְ וַהֲשִׁבֹתִיךָ אֶל-הָאֲדָמָה הַזֹּאת כִּי לֹא אֶעֱזָבְךָ עַד אֲשֶׁר אִם-עָשִׂיתִי אֵת אֲשֶׁר-דִּבַּרְתִּי לָךְ. 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Proves </a:t>
                      </a: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that </a:t>
                      </a: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  </a:t>
                      </a:r>
                      <a:r>
                        <a:rPr lang="he-IL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ושבתי</a:t>
                      </a: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is </a:t>
                      </a: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an </a:t>
                      </a: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‘if’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just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וְהָיָה יְהוָה לִי לֵאלֹהִים.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err="1">
                          <a:effectLst/>
                          <a:latin typeface="David" pitchFamily="34" charset="-79"/>
                          <a:cs typeface="David" pitchFamily="34" charset="-79"/>
                        </a:rPr>
                        <a:t>Machloket</a:t>
                      </a: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 if this is an if or a </a:t>
                      </a: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then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err="1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Ramban</a:t>
                      </a: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says its part of ‘then’ – Yaakov will be the spiritual leader</a:t>
                      </a:r>
                      <a:endParaRPr lang="en-US" sz="2000" dirty="0" smtClean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  <a:tr h="199351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Can go either </a:t>
                      </a: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way:</a:t>
                      </a: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כא</a:t>
                      </a: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 וְשַׁבְתִּי בְשָׁלוֹם אֶל-בֵּית אָבִי וְהָיָה יְהוָה לִי לֵאלֹהִים. 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274452">
                <a:tc vMerge="1"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 vMerge="1"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Then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כב</a:t>
                      </a: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 וְהָאֶבֶן הַזֹּאת אֲשֶׁר-שַׂמְתִּי מַצֵּבָה יִהְיֶה בֵּית אֱלֹהִים וְכֹל אֲשֶׁר תִּתֶּן-לִי עַשֵּׂר אֲעַשְּׂרֶנּוּ לָךְ</a:t>
                      </a:r>
                      <a:r>
                        <a:rPr lang="he-IL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.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53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876234"/>
              </p:ext>
            </p:extLst>
          </p:nvPr>
        </p:nvGraphicFramePr>
        <p:xfrm>
          <a:off x="179512" y="116633"/>
          <a:ext cx="8784975" cy="6638932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683300"/>
                <a:gridCol w="1366601"/>
                <a:gridCol w="661295"/>
                <a:gridCol w="2733201"/>
                <a:gridCol w="3340578"/>
              </a:tblGrid>
              <a:tr h="324701"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10-11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הקדמה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  <a:tr h="324701"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10-15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5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Revelation</a:t>
                      </a:r>
                      <a:endParaRPr lang="en-US" sz="2000" b="1" dirty="0">
                        <a:solidFill>
                          <a:schemeClr val="accent5"/>
                        </a:solidFill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  <a:tr h="324701"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16-17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Realisation</a:t>
                      </a:r>
                      <a:endParaRPr lang="en-US" sz="2000" b="1" dirty="0">
                        <a:solidFill>
                          <a:schemeClr val="accent2"/>
                        </a:solidFill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  <a:tr h="324701"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18-19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Preparation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  <a:tr h="1985960">
                <a:tc rowSpan="3"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20-22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 rowSpan="3"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Resolution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 rowSpan="2"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5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If </a:t>
                      </a:r>
                      <a:endParaRPr lang="en-US" sz="2000" b="1" dirty="0">
                        <a:solidFill>
                          <a:schemeClr val="accent5"/>
                        </a:solidFill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-אִם-יִהְיֶה אֱלֹהִים עִמָּדִי 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- וּשְׁמָרַנִי בַּדֶּרֶךְ הַזֶּה אֲשֶׁר אָנֹכִי הוֹלֵךְ 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- וְנָתַן-לִי לֶחֶם לֶאֱכֹל וּבֶגֶד לִלְבֹּשׁ. 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טו</a:t>
                      </a: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 וְהִנֵּה אָנֹכִי עִמָּךְ וּשְׁמַרְתִּיךָ בְּכֹל אֲשֶׁר-תֵּלֵךְ וַהֲשִׁבֹתִיךָ אֶל-הָאֲדָמָה הַזֹּאת כִּי לֹא אֶעֱזָבְךָ עַד אֲשֶׁר אִם-עָשִׂיתִי אֵת אֲשֶׁר-דִּבַּרְתִּי לָךְ. 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Proves </a:t>
                      </a: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that </a:t>
                      </a: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  </a:t>
                      </a:r>
                      <a:r>
                        <a:rPr lang="he-IL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ושבתי</a:t>
                      </a: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is </a:t>
                      </a: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an </a:t>
                      </a: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‘if’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just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וְהָיָה יְהוָה לִי לֵאלֹהִים.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err="1">
                          <a:effectLst/>
                          <a:latin typeface="David" pitchFamily="34" charset="-79"/>
                          <a:cs typeface="David" pitchFamily="34" charset="-79"/>
                        </a:rPr>
                        <a:t>Machloket</a:t>
                      </a: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 if this is an if or a </a:t>
                      </a: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then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err="1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Ramban</a:t>
                      </a: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 says its part of ‘then’ – Yaakov will be the spiritual leader</a:t>
                      </a:r>
                      <a:endParaRPr lang="en-US" sz="2000" dirty="0" smtClean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  <a:tr h="199351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Can go either </a:t>
                      </a:r>
                      <a:r>
                        <a:rPr lang="en-GB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way:</a:t>
                      </a: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 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כא</a:t>
                      </a: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 וְשַׁבְתִּי בְשָׁלוֹם אֶל-בֵּית אָבִי וְהָיָה יְהוָה לִי לֵאלֹהִים. 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1274452">
                <a:tc vMerge="1"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 vMerge="1"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accent2"/>
                          </a:solidFill>
                          <a:effectLst/>
                          <a:latin typeface="David" pitchFamily="34" charset="-79"/>
                          <a:cs typeface="David" pitchFamily="34" charset="-79"/>
                        </a:rPr>
                        <a:t>Then</a:t>
                      </a:r>
                      <a:endParaRPr lang="en-US" sz="2000" b="1" dirty="0">
                        <a:solidFill>
                          <a:schemeClr val="accent2"/>
                        </a:solidFill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כב</a:t>
                      </a:r>
                      <a:r>
                        <a:rPr lang="he-IL" sz="2000" dirty="0">
                          <a:effectLst/>
                          <a:latin typeface="David" pitchFamily="34" charset="-79"/>
                          <a:cs typeface="David" pitchFamily="34" charset="-79"/>
                        </a:rPr>
                        <a:t> וְהָאֶבֶן הַזֹּאת אֲשֶׁר-שַׂמְתִּי מַצֵּבָה יִהְיֶה בֵּית אֱלֹהִים וְכֹל אֲשֶׁר תִּתֶּן-לִי עַשֵּׂר אֲעַשְּׂרֶנּוּ לָךְ</a:t>
                      </a:r>
                      <a:r>
                        <a:rPr lang="he-IL" sz="2000" dirty="0" smtClean="0">
                          <a:effectLst/>
                          <a:latin typeface="David" pitchFamily="34" charset="-79"/>
                          <a:cs typeface="David" pitchFamily="34" charset="-79"/>
                        </a:rPr>
                        <a:t>.</a:t>
                      </a:r>
                      <a:endParaRPr lang="en-US" sz="2000" dirty="0">
                        <a:effectLst/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263" marR="26263" marT="0" marB="0"/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>
          <a:xfrm>
            <a:off x="2195736" y="692696"/>
            <a:ext cx="144016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123728" y="1124744"/>
            <a:ext cx="288032" cy="42484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88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פרק יב</a:t>
            </a:r>
            <a:endParaRPr lang="he-IL" sz="6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וַיַּעֲבֹר אַבְרָם, בָּאָרֶץ, עַד מְקוֹם שְׁכֶם, עַד אֵלוֹן מוֹרֶה; וְהַכְּנַעֲנִי, אָז בָּאָרֶץ. 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וַיֵּרָא יְהוָה, אֶל-אַבְרָם, וַיֹּאמֶר,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לְזַרְעֲךָ אֶתֵּן אֶת-הָאָרֶץ הַזֹּאת</a:t>
            </a:r>
            <a:r>
              <a:rPr lang="he-IL" dirty="0">
                <a:latin typeface="David" pitchFamily="34" charset="-79"/>
                <a:cs typeface="David" pitchFamily="34" charset="-79"/>
              </a:rPr>
              <a:t>; וַיִּבֶן שָׁם מִזְבֵּחַ, לַיהוָה הַנִּרְאֶה אֵלָיו. 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וַיַּעְתֵּק מִשָּׁם הָהָרָה, מִקֶּדֶם לְבֵית-אֵל--וַיֵּט אָהֳלֹה; בֵּית-אֵל מִיָּם, וְהָעַי מִקֶּדֶם,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וַיִּבֶן-שָׁם מִזְבֵּחַ לַיהוָה, וַיִּקְרָא בְּשֵׁם יְהוָה.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 smtClean="0"/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5"/>
                </a:solidFill>
              </a:rPr>
              <a:t>This suggests that all of </a:t>
            </a:r>
            <a:r>
              <a:rPr lang="en-GB" b="1" dirty="0" err="1" smtClean="0">
                <a:solidFill>
                  <a:schemeClr val="accent5"/>
                </a:solidFill>
              </a:rPr>
              <a:t>Avraham’s</a:t>
            </a:r>
            <a:r>
              <a:rPr lang="en-GB" b="1" dirty="0" smtClean="0">
                <a:solidFill>
                  <a:schemeClr val="accent5"/>
                </a:solidFill>
              </a:rPr>
              <a:t> children would be chosen.</a:t>
            </a:r>
            <a:endParaRPr lang="he-IL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08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rtl="0"/>
            <a:r>
              <a:rPr lang="en-GB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the </a:t>
            </a:r>
            <a:r>
              <a:rPr lang="en-GB" sz="54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Avot</a:t>
            </a:r>
            <a:r>
              <a:rPr lang="en-GB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keep the </a:t>
            </a:r>
            <a:r>
              <a:rPr lang="en-GB" sz="54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Mitzvot</a:t>
            </a:r>
            <a:r>
              <a:rPr lang="en-GB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968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was Yitzchak chosen?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פרק כו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עֵקֶב אֲשֶׁר-שָׁמַע אַבְרָהָם בְּקֹלִי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וַיִּשְׁמֹר מִשְׁמַרְתִּי מִצְו‍ֹתַי חֻקּוֹתַי וְתוֹרֹתָי.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en-GB" b="1" u="sng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u="sng" dirty="0" smtClean="0">
                <a:latin typeface="David" pitchFamily="34" charset="-79"/>
                <a:cs typeface="David" pitchFamily="34" charset="-79"/>
              </a:rPr>
              <a:t>פרק כב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וַיֹּאמֶר בִּי נִשְׁבַּעְתִּי נְאֻם-יְהוָה כִּי יַעַן אֲשֶׁר עָשִׂיתָ אֶת-הַדָּבָר הַזֶּה וְלֹא חָשַׂכְתָּ אֶת-בִּנְךָ אֶת-יְחִידֶךָ.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כִּי-בָרֵךְ אֲבָרֶכְךָ </a:t>
            </a:r>
            <a:endParaRPr lang="en-US" b="1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(לך לך)</a:t>
            </a:r>
            <a:endParaRPr lang="en-US" b="1" dirty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וְהַרְבָּה אַרְבֶּה אֶת-זַרְעֲךָ כְּכוֹכְבֵי הַשָּׁמַיִם</a:t>
            </a:r>
            <a:endParaRPr lang="en-US" b="1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(ברית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בין </a:t>
            </a:r>
            <a:r>
              <a:rPr lang="he-IL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הבתרים)</a:t>
            </a:r>
            <a:endParaRPr lang="en-US" b="1" dirty="0">
              <a:solidFill>
                <a:schemeClr val="accent3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וְכַחוֹל אֲשֶׁר עַל-שְׂפַת הַיָּם וְיִרַשׁ זַרְעֲךָ אֵת שַׁעַר אֹיְבָיו.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(</a:t>
            </a:r>
            <a:r>
              <a:rPr lang="en-GB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New)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וְהִתְבָּרְכוּ בְזַרְעֲךָ כֹּל גּוֹיֵי הָאָרֶץ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עֵקֶב אֲשֶׁר שָׁמַעְתָּ בְּקֹלִי.</a:t>
            </a:r>
            <a:endParaRPr lang="en-US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211960" y="2420888"/>
            <a:ext cx="2520280" cy="30243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03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יג</a:t>
            </a:r>
            <a:endParaRPr lang="he-IL" sz="6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וַיהוָה אָמַר אֶל-אַבְרָם, </a:t>
            </a:r>
            <a:r>
              <a:rPr lang="he-IL" b="1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אַחֲרֵי הִפָּרֶד-לוֹט מֵעִמּוֹ</a:t>
            </a:r>
            <a:r>
              <a:rPr lang="he-IL" dirty="0">
                <a:latin typeface="David" pitchFamily="34" charset="-79"/>
                <a:cs typeface="David" pitchFamily="34" charset="-79"/>
              </a:rPr>
              <a:t>, שָׂא נָא עֵינֶיךָ וּרְאֵה, מִן-הַמָּקוֹם אֲשֶׁר-אַתָּה שָׁם--צָפֹנָה וָנֶגְבָּה, וָקֵדְמָה וָיָמָּה. 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אֶת-כָּל-הָאָרֶץ אֲשֶׁר-אַתָּה רֹאֶה,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לְךָ אֶתְּנֶנָּה, וּלְזַרְעֲךָ, עַד-עוֹלָם</a:t>
            </a:r>
            <a:r>
              <a:rPr lang="he-IL" dirty="0">
                <a:latin typeface="David" pitchFamily="34" charset="-79"/>
                <a:cs typeface="David" pitchFamily="34" charset="-79"/>
              </a:rPr>
              <a:t>. 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וְשַׂמְתִּי אֶת-זַרְעֲךָ, </a:t>
            </a: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כַּעֲפַר הָאָרֶץ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:</a:t>
            </a:r>
            <a:r>
              <a:rPr lang="he-IL" dirty="0">
                <a:latin typeface="David" pitchFamily="34" charset="-79"/>
                <a:cs typeface="David" pitchFamily="34" charset="-79"/>
              </a:rPr>
              <a:t>  אֲשֶׁר אִם-יוּכַל אִישׁ, לִמְנוֹת אֶת-עֲפַר הָאָרֶץ--גַּם-זַרְעֲךָ, יִמָּנֶה. 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קוּם הִתְהַלֵּךְ בָּאָרֶץ, לְאָרְכָּהּ וּלְרָחְבָּהּ:  כִּי לְךָ, אֶתְּנֶנָּה.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161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טו – ברית בין הבתרים</a:t>
            </a:r>
            <a:endParaRPr lang="he-IL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בַּיּוֹם הַהוּא, כָּרַת יְהוָה אֶת-אַבְרָם--בְּרִית לֵאמֹר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: 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לְזַרְעֲךָ, נָתַתִּי אֶת-הָאָרֶץ הַזֹּאת,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מִנְּהַר מִצְרַיִם, עַד-הַנָּהָר הַגָּדֹל נְהַר-פְּרָת. 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Avraham is promised children but he has no children, so Sarah gives Hagar to him as a wife. </a:t>
            </a:r>
          </a:p>
          <a:p>
            <a:pPr marL="0" indent="0" algn="ctr" rtl="0">
              <a:buNone/>
            </a:pPr>
            <a:r>
              <a:rPr lang="en-GB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Her child would be the chosen one.</a:t>
            </a:r>
            <a:endParaRPr lang="en-US" b="1" dirty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066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rtl="0"/>
            <a:r>
              <a:rPr lang="en-GB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does G-d tell Avraham that </a:t>
            </a:r>
            <a:r>
              <a:rPr lang="en-GB" sz="5400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Yishmael</a:t>
            </a:r>
            <a:r>
              <a:rPr lang="en-GB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isn’t the chosen one?</a:t>
            </a:r>
            <a:endParaRPr lang="he-IL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865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יז</a:t>
            </a:r>
            <a:endParaRPr lang="he-IL" sz="6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וַיֹּאמֶר אַבְרָהָם אֶל-הָאֱלֹהִים לוּ יִשְׁמָעֵאל יִחְיֶה לְפָנֶיךָ.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וַיֹּאמֶר אֱלֹהִים אֲבָל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שָׂרָה אִשְׁתְּךָ יֹלֶדֶת לְךָ בֵּן וְקָרָאתָ אֶת-שְׁמוֹ יִצְחָק וַהֲקִמֹתִי אֶת-בְּרִיתִי אִתּוֹ לִבְרִית עוֹלָם לְזַרְעוֹ אַחֲרָיו. </a:t>
            </a:r>
            <a:endParaRPr lang="he-IL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וּלְיִשְׁמָעֵאל שְׁמַעְתִּיךָ הִנֵּה בֵּרַכְתִּי אֹתוֹ וְהִפְרֵיתִי אֹתוֹ וְהִרְבֵּיתִי אֹתוֹ בִּמְאֹד מְאֹד שְׁנֵים-עָשָׂר נְשִׂיאִם יוֹלִיד וּנְתַתִּיו לְגוֹי גָּדוֹל</a:t>
            </a: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וְאֶת-בְּרִיתִי אָקִים אֶת-יִצְחָק אֲשֶׁר תֵּלֵד לְךָ שָׂרָה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לַמּוֹעֵד הַזֶּה בַּשָּׁנָה הָאַחֶרֶת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</a:t>
            </a:r>
            <a:endParaRPr lang="en-US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71600" y="5805264"/>
            <a:ext cx="5112568" cy="64807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200" dirty="0" smtClean="0"/>
              <a:t>Only Yitzchak, son of Sarah, will be chosen</a:t>
            </a:r>
            <a:endParaRPr lang="he-IL" sz="2200" dirty="0"/>
          </a:p>
        </p:txBody>
      </p:sp>
      <p:sp>
        <p:nvSpPr>
          <p:cNvPr id="5" name="Rounded Rectangle 4"/>
          <p:cNvSpPr/>
          <p:nvPr/>
        </p:nvSpPr>
        <p:spPr>
          <a:xfrm>
            <a:off x="833647" y="4149080"/>
            <a:ext cx="5682569" cy="64807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200" dirty="0" err="1" smtClean="0"/>
              <a:t>Yishmael</a:t>
            </a:r>
            <a:r>
              <a:rPr lang="en-GB" sz="2200" dirty="0" smtClean="0"/>
              <a:t> will be A nation, but not THE nation</a:t>
            </a:r>
            <a:endParaRPr lang="he-IL" sz="2200" dirty="0"/>
          </a:p>
        </p:txBody>
      </p:sp>
    </p:spTree>
    <p:extLst>
      <p:ext uri="{BB962C8B-B14F-4D97-AF65-F5344CB8AC3E}">
        <p14:creationId xmlns:p14="http://schemas.microsoft.com/office/powerpoint/2010/main" val="143211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673374"/>
            <a:ext cx="7772400" cy="3195786"/>
          </a:xfrm>
        </p:spPr>
        <p:txBody>
          <a:bodyPr>
            <a:normAutofit fontScale="90000"/>
          </a:bodyPr>
          <a:lstStyle/>
          <a:p>
            <a:pPr rtl="0"/>
            <a:r>
              <a:rPr lang="en-GB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Yitzchak has one wife but two 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children. </a:t>
            </a:r>
            <a:b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Yitzchak </a:t>
            </a:r>
            <a:r>
              <a:rPr lang="en-GB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favours </a:t>
            </a:r>
            <a:r>
              <a:rPr lang="en-GB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Esav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GB" b="1" dirty="0" err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Rivka</a:t>
            </a:r>
            <a:r>
              <a:rPr lang="en-GB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favours Yaakov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GB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happened?</a:t>
            </a:r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G-d </a:t>
            </a:r>
            <a:r>
              <a:rPr lang="en-GB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 talk to Yitzchak about his children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999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1502</Words>
  <Application>Microsoft Office PowerPoint</Application>
  <PresentationFormat>On-screen Show (4:3)</PresentationFormat>
  <Paragraphs>360</Paragraphs>
  <Slides>41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PowerPoint Presentation</vt:lpstr>
      <vt:lpstr>Bechira</vt:lpstr>
      <vt:lpstr>Bechira Is a Process</vt:lpstr>
      <vt:lpstr>פרק יב</vt:lpstr>
      <vt:lpstr>פרק יג</vt:lpstr>
      <vt:lpstr>פרק טו – ברית בין הבתרים</vt:lpstr>
      <vt:lpstr>When does G-d tell Avraham that Yishmael isn’t the chosen one?</vt:lpstr>
      <vt:lpstr>פרק יז</vt:lpstr>
      <vt:lpstr>Yitzchak has one wife but two children.  Yitzchak favours Esav and Rivka favours Yaakov.   What happened?  Did G-d ever talk to Yitzchak about his children?</vt:lpstr>
      <vt:lpstr>פרק כו</vt:lpstr>
      <vt:lpstr>Questions…</vt:lpstr>
      <vt:lpstr>PowerPoint Presentation</vt:lpstr>
      <vt:lpstr>Bracha</vt:lpstr>
      <vt:lpstr>When Yaakov calls Esav to give him a bracha,  is this bechira or bracha?</vt:lpstr>
      <vt:lpstr>Have to read the bracha he gave Yaakov thinking he was Esav…</vt:lpstr>
      <vt:lpstr>PowerPoint Presentation</vt:lpstr>
      <vt:lpstr>PowerPoint Presentation</vt:lpstr>
      <vt:lpstr>פרק מח</vt:lpstr>
      <vt:lpstr>PowerPoint Presentation</vt:lpstr>
      <vt:lpstr>Let’s fit the pattern to Yitzchak…</vt:lpstr>
      <vt:lpstr>PowerPoint Presentation</vt:lpstr>
      <vt:lpstr>פרק כה – Rivka is pregnant</vt:lpstr>
      <vt:lpstr>Bechira, B’racha &amp; B’chora</vt:lpstr>
      <vt:lpstr>Bechira, B’racha &amp; B’chora</vt:lpstr>
      <vt:lpstr>Bechira, B’racha &amp; B’chora</vt:lpstr>
      <vt:lpstr>Bechira, B’racha &amp; B’chora</vt:lpstr>
      <vt:lpstr>Bechira, B’racha &amp; B’chora</vt:lpstr>
      <vt:lpstr>Bechira, B’racha &amp; B’chora</vt:lpstr>
      <vt:lpstr>Bechira, B’racha &amp; B’chora</vt:lpstr>
      <vt:lpstr>Bechira, B’racha &amp; B’chora</vt:lpstr>
      <vt:lpstr>דברי הימים א פרק ה – The Bechor</vt:lpstr>
      <vt:lpstr>פרק כז – The 2nd bracha Yitzchak gives Esav</vt:lpstr>
      <vt:lpstr>When the story is over…</vt:lpstr>
      <vt:lpstr>Before Yaakov leaves, Yitzchak blesses him again:</vt:lpstr>
      <vt:lpstr>G-d indeed gives Yaakov the bechira…</vt:lpstr>
      <vt:lpstr>PowerPoint Presentation</vt:lpstr>
      <vt:lpstr>פרק כח:י-כב Split into paragraphs and give a title:</vt:lpstr>
      <vt:lpstr>PowerPoint Presentation</vt:lpstr>
      <vt:lpstr>PowerPoint Presentation</vt:lpstr>
      <vt:lpstr>Did the Avot keep the Mitzvot?</vt:lpstr>
      <vt:lpstr>Why was Yitzchak chosen?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</dc:creator>
  <cp:lastModifiedBy>Alexis</cp:lastModifiedBy>
  <cp:revision>92</cp:revision>
  <dcterms:created xsi:type="dcterms:W3CDTF">2012-10-17T12:48:08Z</dcterms:created>
  <dcterms:modified xsi:type="dcterms:W3CDTF">2013-09-17T18:17:16Z</dcterms:modified>
</cp:coreProperties>
</file>